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5" r:id="rId5"/>
  </p:sldMasterIdLst>
  <p:notesMasterIdLst>
    <p:notesMasterId r:id="rId17"/>
  </p:notesMasterIdLst>
  <p:handoutMasterIdLst>
    <p:handoutMasterId r:id="rId18"/>
  </p:handoutMasterIdLst>
  <p:sldIdLst>
    <p:sldId id="256" r:id="rId6"/>
    <p:sldId id="314" r:id="rId7"/>
    <p:sldId id="308" r:id="rId8"/>
    <p:sldId id="258" r:id="rId9"/>
    <p:sldId id="316" r:id="rId10"/>
    <p:sldId id="315" r:id="rId11"/>
    <p:sldId id="257" r:id="rId12"/>
    <p:sldId id="276" r:id="rId13"/>
    <p:sldId id="312" r:id="rId14"/>
    <p:sldId id="293" r:id="rId15"/>
    <p:sldId id="275" r:id="rId16"/>
  </p:sldIdLst>
  <p:sldSz cx="9144000" cy="6858000" type="screen4x3"/>
  <p:notesSz cx="6797675" cy="9926638"/>
  <p:defaultTextStyle>
    <a:defPPr>
      <a:defRPr lang="en-GB"/>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24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94E0AB-6161-5575-BFFD-11D33AED2FAF}" v="159" dt="2025-09-13T12:37:35.562"/>
    <p1510:client id="{498E3AB2-82A0-3544-E96A-C505887E45A4}" v="9" dt="2025-09-15T10:59:49.236"/>
    <p1510:client id="{88620223-E846-8B04-AF0C-CE2666ED9C41}" v="15" dt="2025-09-15T10:56:48.9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notesViewPr>
    <p:cSldViewPr snapToGrid="0">
      <p:cViewPr>
        <p:scale>
          <a:sx n="1" d="2"/>
          <a:sy n="1" d="2"/>
        </p:scale>
        <p:origin x="0" y="0"/>
      </p:cViewPr>
      <p:guideLst>
        <p:guide orient="horz" pos="3127"/>
        <p:guide pos="214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Corboy" userId="S::acorboy@whitleypark.reading.sch.uk::04d0e626-32d5-415b-a823-713727e72d42" providerId="AD" clId="Web-{88620223-E846-8B04-AF0C-CE2666ED9C41}"/>
    <pc:docChg chg="addSld delSld modSld">
      <pc:chgData name="Amy Corboy" userId="S::acorboy@whitleypark.reading.sch.uk::04d0e626-32d5-415b-a823-713727e72d42" providerId="AD" clId="Web-{88620223-E846-8B04-AF0C-CE2666ED9C41}" dt="2025-09-15T10:56:48.938" v="11"/>
      <pc:docMkLst>
        <pc:docMk/>
      </pc:docMkLst>
      <pc:sldChg chg="addSp delSp modSp">
        <pc:chgData name="Amy Corboy" userId="S::acorboy@whitleypark.reading.sch.uk::04d0e626-32d5-415b-a823-713727e72d42" providerId="AD" clId="Web-{88620223-E846-8B04-AF0C-CE2666ED9C41}" dt="2025-09-15T10:54:54.014" v="1"/>
        <pc:sldMkLst>
          <pc:docMk/>
          <pc:sldMk cId="2845763227" sldId="314"/>
        </pc:sldMkLst>
        <pc:picChg chg="add del mod">
          <ac:chgData name="Amy Corboy" userId="S::acorboy@whitleypark.reading.sch.uk::04d0e626-32d5-415b-a823-713727e72d42" providerId="AD" clId="Web-{88620223-E846-8B04-AF0C-CE2666ED9C41}" dt="2025-09-15T10:54:54.014" v="1"/>
          <ac:picMkLst>
            <pc:docMk/>
            <pc:sldMk cId="2845763227" sldId="314"/>
            <ac:picMk id="2" creationId="{F18C27FC-6889-80D2-445C-27D526C8B0CE}"/>
          </ac:picMkLst>
        </pc:picChg>
      </pc:sldChg>
      <pc:sldChg chg="addSp delSp modSp new del">
        <pc:chgData name="Amy Corboy" userId="S::acorboy@whitleypark.reading.sch.uk::04d0e626-32d5-415b-a823-713727e72d42" providerId="AD" clId="Web-{88620223-E846-8B04-AF0C-CE2666ED9C41}" dt="2025-09-15T10:56:48.938" v="11"/>
        <pc:sldMkLst>
          <pc:docMk/>
          <pc:sldMk cId="4259790661" sldId="316"/>
        </pc:sldMkLst>
        <pc:spChg chg="del">
          <ac:chgData name="Amy Corboy" userId="S::acorboy@whitleypark.reading.sch.uk::04d0e626-32d5-415b-a823-713727e72d42" providerId="AD" clId="Web-{88620223-E846-8B04-AF0C-CE2666ED9C41}" dt="2025-09-15T10:55:13.608" v="5"/>
          <ac:spMkLst>
            <pc:docMk/>
            <pc:sldMk cId="4259790661" sldId="316"/>
            <ac:spMk id="3" creationId="{30961E26-50E0-B27D-50B3-37EB8859DBDC}"/>
          </ac:spMkLst>
        </pc:spChg>
        <pc:picChg chg="add mod ord">
          <ac:chgData name="Amy Corboy" userId="S::acorboy@whitleypark.reading.sch.uk::04d0e626-32d5-415b-a823-713727e72d42" providerId="AD" clId="Web-{88620223-E846-8B04-AF0C-CE2666ED9C41}" dt="2025-09-15T10:56:22.297" v="8" actId="14100"/>
          <ac:picMkLst>
            <pc:docMk/>
            <pc:sldMk cId="4259790661" sldId="316"/>
            <ac:picMk id="4" creationId="{0E405D59-CA4C-C05B-FEBC-7E6B272DA34B}"/>
          </ac:picMkLst>
        </pc:picChg>
        <pc:picChg chg="add del mod">
          <ac:chgData name="Amy Corboy" userId="S::acorboy@whitleypark.reading.sch.uk::04d0e626-32d5-415b-a823-713727e72d42" providerId="AD" clId="Web-{88620223-E846-8B04-AF0C-CE2666ED9C41}" dt="2025-09-15T10:56:03.094" v="7"/>
          <ac:picMkLst>
            <pc:docMk/>
            <pc:sldMk cId="4259790661" sldId="316"/>
            <ac:picMk id="5" creationId="{580AB188-203B-3A15-07D2-9BAECF1C3258}"/>
          </ac:picMkLst>
        </pc:picChg>
      </pc:sldChg>
      <pc:sldChg chg="new del">
        <pc:chgData name="Amy Corboy" userId="S::acorboy@whitleypark.reading.sch.uk::04d0e626-32d5-415b-a823-713727e72d42" providerId="AD" clId="Web-{88620223-E846-8B04-AF0C-CE2666ED9C41}" dt="2025-09-15T10:56:46.594" v="9"/>
        <pc:sldMkLst>
          <pc:docMk/>
          <pc:sldMk cId="2237017062" sldId="317"/>
        </pc:sldMkLst>
      </pc:sldChg>
      <pc:sldChg chg="new del">
        <pc:chgData name="Amy Corboy" userId="S::acorboy@whitleypark.reading.sch.uk::04d0e626-32d5-415b-a823-713727e72d42" providerId="AD" clId="Web-{88620223-E846-8B04-AF0C-CE2666ED9C41}" dt="2025-09-15T10:56:47.219" v="10"/>
        <pc:sldMkLst>
          <pc:docMk/>
          <pc:sldMk cId="2543911347" sldId="318"/>
        </pc:sldMkLst>
      </pc:sldChg>
    </pc:docChg>
  </pc:docChgLst>
  <pc:docChgLst>
    <pc:chgData name="Amy Corboy" userId="S::acorboy@whitleypark.reading.sch.uk::04d0e626-32d5-415b-a823-713727e72d42" providerId="AD" clId="Web-{CC6572FB-5400-519A-86BE-46C36747914C}"/>
    <pc:docChg chg="modSld">
      <pc:chgData name="Amy Corboy" userId="S::acorboy@whitleypark.reading.sch.uk::04d0e626-32d5-415b-a823-713727e72d42" providerId="AD" clId="Web-{CC6572FB-5400-519A-86BE-46C36747914C}" dt="2025-09-08T12:42:03.957" v="121" actId="20577"/>
      <pc:docMkLst>
        <pc:docMk/>
      </pc:docMkLst>
      <pc:sldChg chg="modSp">
        <pc:chgData name="Amy Corboy" userId="S::acorboy@whitleypark.reading.sch.uk::04d0e626-32d5-415b-a823-713727e72d42" providerId="AD" clId="Web-{CC6572FB-5400-519A-86BE-46C36747914C}" dt="2025-09-08T12:39:00.999" v="14" actId="20577"/>
        <pc:sldMkLst>
          <pc:docMk/>
          <pc:sldMk cId="1133475937" sldId="257"/>
        </pc:sldMkLst>
        <pc:spChg chg="mod">
          <ac:chgData name="Amy Corboy" userId="S::acorboy@whitleypark.reading.sch.uk::04d0e626-32d5-415b-a823-713727e72d42" providerId="AD" clId="Web-{CC6572FB-5400-519A-86BE-46C36747914C}" dt="2025-09-08T12:39:00.999" v="14" actId="20577"/>
          <ac:spMkLst>
            <pc:docMk/>
            <pc:sldMk cId="1133475937" sldId="257"/>
            <ac:spMk id="3" creationId="{0B56C4B2-6143-464A-97A4-283ACC8DE545}"/>
          </ac:spMkLst>
        </pc:spChg>
      </pc:sldChg>
      <pc:sldChg chg="modSp">
        <pc:chgData name="Amy Corboy" userId="S::acorboy@whitleypark.reading.sch.uk::04d0e626-32d5-415b-a823-713727e72d42" providerId="AD" clId="Web-{CC6572FB-5400-519A-86BE-46C36747914C}" dt="2025-09-08T12:42:03.957" v="121" actId="20577"/>
        <pc:sldMkLst>
          <pc:docMk/>
          <pc:sldMk cId="0" sldId="275"/>
        </pc:sldMkLst>
        <pc:spChg chg="mod">
          <ac:chgData name="Amy Corboy" userId="S::acorboy@whitleypark.reading.sch.uk::04d0e626-32d5-415b-a823-713727e72d42" providerId="AD" clId="Web-{CC6572FB-5400-519A-86BE-46C36747914C}" dt="2025-09-08T12:42:03.957" v="121" actId="20577"/>
          <ac:spMkLst>
            <pc:docMk/>
            <pc:sldMk cId="0" sldId="275"/>
            <ac:spMk id="19459" creationId="{F483ADEA-6360-4A92-B749-5D5A961D358D}"/>
          </ac:spMkLst>
        </pc:spChg>
      </pc:sldChg>
      <pc:sldChg chg="modSp">
        <pc:chgData name="Amy Corboy" userId="S::acorboy@whitleypark.reading.sch.uk::04d0e626-32d5-415b-a823-713727e72d42" providerId="AD" clId="Web-{CC6572FB-5400-519A-86BE-46C36747914C}" dt="2025-09-08T12:40:58.440" v="97" actId="20577"/>
        <pc:sldMkLst>
          <pc:docMk/>
          <pc:sldMk cId="0" sldId="308"/>
        </pc:sldMkLst>
        <pc:spChg chg="mod">
          <ac:chgData name="Amy Corboy" userId="S::acorboy@whitleypark.reading.sch.uk::04d0e626-32d5-415b-a823-713727e72d42" providerId="AD" clId="Web-{CC6572FB-5400-519A-86BE-46C36747914C}" dt="2025-09-08T12:40:58.440" v="97" actId="20577"/>
          <ac:spMkLst>
            <pc:docMk/>
            <pc:sldMk cId="0" sldId="308"/>
            <ac:spMk id="15363" creationId="{5111C7AB-52F2-0E53-18D8-69891A6EC4E6}"/>
          </ac:spMkLst>
        </pc:spChg>
      </pc:sldChg>
      <pc:sldChg chg="modSp">
        <pc:chgData name="Amy Corboy" userId="S::acorboy@whitleypark.reading.sch.uk::04d0e626-32d5-415b-a823-713727e72d42" providerId="AD" clId="Web-{CC6572FB-5400-519A-86BE-46C36747914C}" dt="2025-09-08T12:38:05.324" v="3" actId="20577"/>
        <pc:sldMkLst>
          <pc:docMk/>
          <pc:sldMk cId="0" sldId="311"/>
        </pc:sldMkLst>
      </pc:sldChg>
    </pc:docChg>
  </pc:docChgLst>
  <pc:docChgLst>
    <pc:chgData name="Amy Corboy" userId="S::acorboy@whitleypark.reading.sch.uk::04d0e626-32d5-415b-a823-713727e72d42" providerId="AD" clId="Web-{498E3AB2-82A0-3544-E96A-C505887E45A4}"/>
    <pc:docChg chg="addSld delSld modSld">
      <pc:chgData name="Amy Corboy" userId="S::acorboy@whitleypark.reading.sch.uk::04d0e626-32d5-415b-a823-713727e72d42" providerId="AD" clId="Web-{498E3AB2-82A0-3544-E96A-C505887E45A4}" dt="2025-09-15T10:59:49.236" v="8"/>
      <pc:docMkLst>
        <pc:docMk/>
      </pc:docMkLst>
      <pc:sldChg chg="add">
        <pc:chgData name="Amy Corboy" userId="S::acorboy@whitleypark.reading.sch.uk::04d0e626-32d5-415b-a823-713727e72d42" providerId="AD" clId="Web-{498E3AB2-82A0-3544-E96A-C505887E45A4}" dt="2025-09-15T10:58:42.030" v="0"/>
        <pc:sldMkLst>
          <pc:docMk/>
          <pc:sldMk cId="60517815" sldId="258"/>
        </pc:sldMkLst>
      </pc:sldChg>
      <pc:sldChg chg="modSp mod modClrScheme chgLayout">
        <pc:chgData name="Amy Corboy" userId="S::acorboy@whitleypark.reading.sch.uk::04d0e626-32d5-415b-a823-713727e72d42" providerId="AD" clId="Web-{498E3AB2-82A0-3544-E96A-C505887E45A4}" dt="2025-09-15T10:59:39.906" v="6"/>
        <pc:sldMkLst>
          <pc:docMk/>
          <pc:sldMk cId="2326748179" sldId="315"/>
        </pc:sldMkLst>
        <pc:spChg chg="mod ord">
          <ac:chgData name="Amy Corboy" userId="S::acorboy@whitleypark.reading.sch.uk::04d0e626-32d5-415b-a823-713727e72d42" providerId="AD" clId="Web-{498E3AB2-82A0-3544-E96A-C505887E45A4}" dt="2025-09-15T10:59:39.906" v="6"/>
          <ac:spMkLst>
            <pc:docMk/>
            <pc:sldMk cId="2326748179" sldId="315"/>
            <ac:spMk id="11266" creationId="{50AB99F1-1838-FF54-7D7F-B260B59777F6}"/>
          </ac:spMkLst>
        </pc:spChg>
        <pc:picChg chg="mod ord">
          <ac:chgData name="Amy Corboy" userId="S::acorboy@whitleypark.reading.sch.uk::04d0e626-32d5-415b-a823-713727e72d42" providerId="AD" clId="Web-{498E3AB2-82A0-3544-E96A-C505887E45A4}" dt="2025-09-15T10:59:39.906" v="6"/>
          <ac:picMkLst>
            <pc:docMk/>
            <pc:sldMk cId="2326748179" sldId="315"/>
            <ac:picMk id="5" creationId="{4298CFC5-A2F6-4EFB-9E1D-89ECA99CF79F}"/>
          </ac:picMkLst>
        </pc:picChg>
      </pc:sldChg>
      <pc:sldChg chg="add">
        <pc:chgData name="Amy Corboy" userId="S::acorboy@whitleypark.reading.sch.uk::04d0e626-32d5-415b-a823-713727e72d42" providerId="AD" clId="Web-{498E3AB2-82A0-3544-E96A-C505887E45A4}" dt="2025-09-15T10:58:57.499" v="1"/>
        <pc:sldMkLst>
          <pc:docMk/>
          <pc:sldMk cId="3724233704" sldId="316"/>
        </pc:sldMkLst>
      </pc:sldChg>
      <pc:sldChg chg="new del">
        <pc:chgData name="Amy Corboy" userId="S::acorboy@whitleypark.reading.sch.uk::04d0e626-32d5-415b-a823-713727e72d42" providerId="AD" clId="Web-{498E3AB2-82A0-3544-E96A-C505887E45A4}" dt="2025-09-15T10:59:26.468" v="4"/>
        <pc:sldMkLst>
          <pc:docMk/>
          <pc:sldMk cId="823847522" sldId="317"/>
        </pc:sldMkLst>
      </pc:sldChg>
      <pc:sldChg chg="new del">
        <pc:chgData name="Amy Corboy" userId="S::acorboy@whitleypark.reading.sch.uk::04d0e626-32d5-415b-a823-713727e72d42" providerId="AD" clId="Web-{498E3AB2-82A0-3544-E96A-C505887E45A4}" dt="2025-09-15T10:59:49.236" v="8"/>
        <pc:sldMkLst>
          <pc:docMk/>
          <pc:sldMk cId="1805275619" sldId="317"/>
        </pc:sldMkLst>
      </pc:sldChg>
      <pc:sldChg chg="new del">
        <pc:chgData name="Amy Corboy" userId="S::acorboy@whitleypark.reading.sch.uk::04d0e626-32d5-415b-a823-713727e72d42" providerId="AD" clId="Web-{498E3AB2-82A0-3544-E96A-C505887E45A4}" dt="2025-09-15T10:59:28.749" v="5"/>
        <pc:sldMkLst>
          <pc:docMk/>
          <pc:sldMk cId="3226860968" sldId="318"/>
        </pc:sldMkLst>
      </pc:sldChg>
    </pc:docChg>
  </pc:docChgLst>
  <pc:docChgLst>
    <pc:chgData name="Amy Corboy" userId="S::acorboy@whitleypark.reading.sch.uk::04d0e626-32d5-415b-a823-713727e72d42" providerId="AD" clId="Web-{0994E0AB-6161-5575-BFFD-11D33AED2FAF}"/>
    <pc:docChg chg="addSld delSld modSld sldOrd">
      <pc:chgData name="Amy Corboy" userId="S::acorboy@whitleypark.reading.sch.uk::04d0e626-32d5-415b-a823-713727e72d42" providerId="AD" clId="Web-{0994E0AB-6161-5575-BFFD-11D33AED2FAF}" dt="2025-09-13T12:37:33.781" v="88" actId="20577"/>
      <pc:docMkLst>
        <pc:docMk/>
      </pc:docMkLst>
      <pc:sldChg chg="modSp">
        <pc:chgData name="Amy Corboy" userId="S::acorboy@whitleypark.reading.sch.uk::04d0e626-32d5-415b-a823-713727e72d42" providerId="AD" clId="Web-{0994E0AB-6161-5575-BFFD-11D33AED2FAF}" dt="2025-09-13T12:37:33.781" v="88" actId="20577"/>
        <pc:sldMkLst>
          <pc:docMk/>
          <pc:sldMk cId="1133475937" sldId="257"/>
        </pc:sldMkLst>
        <pc:spChg chg="mod">
          <ac:chgData name="Amy Corboy" userId="S::acorboy@whitleypark.reading.sch.uk::04d0e626-32d5-415b-a823-713727e72d42" providerId="AD" clId="Web-{0994E0AB-6161-5575-BFFD-11D33AED2FAF}" dt="2025-09-13T12:37:33.781" v="88" actId="20577"/>
          <ac:spMkLst>
            <pc:docMk/>
            <pc:sldMk cId="1133475937" sldId="257"/>
            <ac:spMk id="3" creationId="{0B56C4B2-6143-464A-97A4-283ACC8DE545}"/>
          </ac:spMkLst>
        </pc:spChg>
      </pc:sldChg>
      <pc:sldChg chg="del">
        <pc:chgData name="Amy Corboy" userId="S::acorboy@whitleypark.reading.sch.uk::04d0e626-32d5-415b-a823-713727e72d42" providerId="AD" clId="Web-{0994E0AB-6161-5575-BFFD-11D33AED2FAF}" dt="2025-09-13T11:41:40.198" v="1"/>
        <pc:sldMkLst>
          <pc:docMk/>
          <pc:sldMk cId="0" sldId="273"/>
        </pc:sldMkLst>
      </pc:sldChg>
      <pc:sldChg chg="del">
        <pc:chgData name="Amy Corboy" userId="S::acorboy@whitleypark.reading.sch.uk::04d0e626-32d5-415b-a823-713727e72d42" providerId="AD" clId="Web-{0994E0AB-6161-5575-BFFD-11D33AED2FAF}" dt="2025-09-13T12:34:30.559" v="73"/>
        <pc:sldMkLst>
          <pc:docMk/>
          <pc:sldMk cId="0" sldId="306"/>
        </pc:sldMkLst>
      </pc:sldChg>
      <pc:sldChg chg="modSp ord">
        <pc:chgData name="Amy Corboy" userId="S::acorboy@whitleypark.reading.sch.uk::04d0e626-32d5-415b-a823-713727e72d42" providerId="AD" clId="Web-{0994E0AB-6161-5575-BFFD-11D33AED2FAF}" dt="2025-09-13T12:36:22.294" v="79"/>
        <pc:sldMkLst>
          <pc:docMk/>
          <pc:sldMk cId="0" sldId="308"/>
        </pc:sldMkLst>
        <pc:spChg chg="mod">
          <ac:chgData name="Amy Corboy" userId="S::acorboy@whitleypark.reading.sch.uk::04d0e626-32d5-415b-a823-713727e72d42" providerId="AD" clId="Web-{0994E0AB-6161-5575-BFFD-11D33AED2FAF}" dt="2025-09-13T12:36:04.888" v="78" actId="20577"/>
          <ac:spMkLst>
            <pc:docMk/>
            <pc:sldMk cId="0" sldId="308"/>
            <ac:spMk id="15363" creationId="{5111C7AB-52F2-0E53-18D8-69891A6EC4E6}"/>
          </ac:spMkLst>
        </pc:spChg>
      </pc:sldChg>
      <pc:sldChg chg="del">
        <pc:chgData name="Amy Corboy" userId="S::acorboy@whitleypark.reading.sch.uk::04d0e626-32d5-415b-a823-713727e72d42" providerId="AD" clId="Web-{0994E0AB-6161-5575-BFFD-11D33AED2FAF}" dt="2025-09-13T12:34:25.950" v="72"/>
        <pc:sldMkLst>
          <pc:docMk/>
          <pc:sldMk cId="0" sldId="309"/>
        </pc:sldMkLst>
      </pc:sldChg>
      <pc:sldChg chg="del">
        <pc:chgData name="Amy Corboy" userId="S::acorboy@whitleypark.reading.sch.uk::04d0e626-32d5-415b-a823-713727e72d42" providerId="AD" clId="Web-{0994E0AB-6161-5575-BFFD-11D33AED2FAF}" dt="2025-09-13T11:41:43.198" v="2"/>
        <pc:sldMkLst>
          <pc:docMk/>
          <pc:sldMk cId="0" sldId="310"/>
        </pc:sldMkLst>
      </pc:sldChg>
      <pc:sldChg chg="del">
        <pc:chgData name="Amy Corboy" userId="S::acorboy@whitleypark.reading.sch.uk::04d0e626-32d5-415b-a823-713727e72d42" providerId="AD" clId="Web-{0994E0AB-6161-5575-BFFD-11D33AED2FAF}" dt="2025-09-13T11:42:35.623" v="13"/>
        <pc:sldMkLst>
          <pc:docMk/>
          <pc:sldMk cId="0" sldId="311"/>
        </pc:sldMkLst>
      </pc:sldChg>
      <pc:sldChg chg="del">
        <pc:chgData name="Amy Corboy" userId="S::acorboy@whitleypark.reading.sch.uk::04d0e626-32d5-415b-a823-713727e72d42" providerId="AD" clId="Web-{0994E0AB-6161-5575-BFFD-11D33AED2FAF}" dt="2025-09-13T12:34:15.512" v="71"/>
        <pc:sldMkLst>
          <pc:docMk/>
          <pc:sldMk cId="3370868595" sldId="313"/>
        </pc:sldMkLst>
      </pc:sldChg>
      <pc:sldChg chg="delSp modSp add">
        <pc:chgData name="Amy Corboy" userId="S::acorboy@whitleypark.reading.sch.uk::04d0e626-32d5-415b-a823-713727e72d42" providerId="AD" clId="Web-{0994E0AB-6161-5575-BFFD-11D33AED2FAF}" dt="2025-09-13T11:42:23.730" v="12"/>
        <pc:sldMkLst>
          <pc:docMk/>
          <pc:sldMk cId="2845763227" sldId="314"/>
        </pc:sldMkLst>
        <pc:spChg chg="mod">
          <ac:chgData name="Amy Corboy" userId="S::acorboy@whitleypark.reading.sch.uk::04d0e626-32d5-415b-a823-713727e72d42" providerId="AD" clId="Web-{0994E0AB-6161-5575-BFFD-11D33AED2FAF}" dt="2025-09-13T11:41:55.839" v="9" actId="20577"/>
          <ac:spMkLst>
            <pc:docMk/>
            <pc:sldMk cId="2845763227" sldId="314"/>
            <ac:spMk id="7174" creationId="{88F43D31-14E7-D651-0D09-593F4B6307EF}"/>
          </ac:spMkLst>
        </pc:spChg>
        <pc:picChg chg="mod">
          <ac:chgData name="Amy Corboy" userId="S::acorboy@whitleypark.reading.sch.uk::04d0e626-32d5-415b-a823-713727e72d42" providerId="AD" clId="Web-{0994E0AB-6161-5575-BFFD-11D33AED2FAF}" dt="2025-09-13T11:41:59.558" v="10" actId="1076"/>
          <ac:picMkLst>
            <pc:docMk/>
            <pc:sldMk cId="2845763227" sldId="314"/>
            <ac:picMk id="7180" creationId="{5C630B27-B4EA-ECD1-D751-3DABC08F86A1}"/>
          </ac:picMkLst>
        </pc:picChg>
      </pc:sldChg>
      <pc:sldChg chg="delSp modSp add">
        <pc:chgData name="Amy Corboy" userId="S::acorboy@whitleypark.reading.sch.uk::04d0e626-32d5-415b-a823-713727e72d42" providerId="AD" clId="Web-{0994E0AB-6161-5575-BFFD-11D33AED2FAF}" dt="2025-09-13T12:34:58.278" v="75"/>
        <pc:sldMkLst>
          <pc:docMk/>
          <pc:sldMk cId="2326748179" sldId="315"/>
        </pc:sldMkLst>
        <pc:spChg chg="mod">
          <ac:chgData name="Amy Corboy" userId="S::acorboy@whitleypark.reading.sch.uk::04d0e626-32d5-415b-a823-713727e72d42" providerId="AD" clId="Web-{0994E0AB-6161-5575-BFFD-11D33AED2FAF}" dt="2025-09-13T12:33:55.371" v="70" actId="20577"/>
          <ac:spMkLst>
            <pc:docMk/>
            <pc:sldMk cId="2326748179" sldId="315"/>
            <ac:spMk id="2" creationId="{6C24F5EB-5EB0-414C-BBC9-0C3425885D1E}"/>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DA0794-1BAF-4894-B7BC-A69F7EBEED39}"/>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cs typeface="+mn-cs"/>
              </a:defRPr>
            </a:lvl1pPr>
          </a:lstStyle>
          <a:p>
            <a:pPr>
              <a:defRPr/>
            </a:pPr>
            <a:endParaRPr lang="en-GB"/>
          </a:p>
        </p:txBody>
      </p:sp>
      <p:sp>
        <p:nvSpPr>
          <p:cNvPr id="3" name="Date Placeholder 2">
            <a:extLst>
              <a:ext uri="{FF2B5EF4-FFF2-40B4-BE49-F238E27FC236}">
                <a16:creationId xmlns:a16="http://schemas.microsoft.com/office/drawing/2014/main" id="{535518A4-6135-4EE3-ACCA-9555F7CE5FA4}"/>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eaLnBrk="1" hangingPunct="1">
              <a:defRPr sz="1200">
                <a:cs typeface="+mn-cs"/>
              </a:defRPr>
            </a:lvl1pPr>
          </a:lstStyle>
          <a:p>
            <a:pPr>
              <a:defRPr/>
            </a:pPr>
            <a:fld id="{9EF51440-8B94-451F-A124-3B3004AF2323}" type="datetimeFigureOut">
              <a:rPr lang="en-GB"/>
              <a:pPr>
                <a:defRPr/>
              </a:pPr>
              <a:t>15/09/2025</a:t>
            </a:fld>
            <a:endParaRPr lang="en-GB"/>
          </a:p>
        </p:txBody>
      </p:sp>
      <p:sp>
        <p:nvSpPr>
          <p:cNvPr id="4" name="Footer Placeholder 3">
            <a:extLst>
              <a:ext uri="{FF2B5EF4-FFF2-40B4-BE49-F238E27FC236}">
                <a16:creationId xmlns:a16="http://schemas.microsoft.com/office/drawing/2014/main" id="{96BB0AD2-A54E-49A0-90CE-09F2BB97D62C}"/>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hangingPunct="1">
              <a:defRPr sz="1200">
                <a:cs typeface="+mn-cs"/>
              </a:defRPr>
            </a:lvl1pPr>
          </a:lstStyle>
          <a:p>
            <a:pPr>
              <a:defRPr/>
            </a:pPr>
            <a:endParaRPr lang="en-GB"/>
          </a:p>
        </p:txBody>
      </p:sp>
      <p:sp>
        <p:nvSpPr>
          <p:cNvPr id="5" name="Slide Number Placeholder 4">
            <a:extLst>
              <a:ext uri="{FF2B5EF4-FFF2-40B4-BE49-F238E27FC236}">
                <a16:creationId xmlns:a16="http://schemas.microsoft.com/office/drawing/2014/main" id="{FE5E0F2B-8785-4088-B261-14A296C10934}"/>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3B4F2E57-F100-4ABF-B992-2C6E6548B492}"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563A985-F6A1-48AA-82C7-ED00B9EE9B34}"/>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latin typeface="Times New Roman" charset="0"/>
                <a:cs typeface="+mn-cs"/>
              </a:defRPr>
            </a:lvl1pPr>
          </a:lstStyle>
          <a:p>
            <a:pPr>
              <a:defRPr/>
            </a:pPr>
            <a:endParaRPr lang="en-GB"/>
          </a:p>
        </p:txBody>
      </p:sp>
      <p:sp>
        <p:nvSpPr>
          <p:cNvPr id="3" name="Date Placeholder 2">
            <a:extLst>
              <a:ext uri="{FF2B5EF4-FFF2-40B4-BE49-F238E27FC236}">
                <a16:creationId xmlns:a16="http://schemas.microsoft.com/office/drawing/2014/main" id="{D339EA9C-9E2A-4E67-B119-A5694FE88AD6}"/>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hangingPunct="1">
              <a:defRPr sz="1200">
                <a:latin typeface="Times New Roman" charset="0"/>
                <a:cs typeface="+mn-cs"/>
              </a:defRPr>
            </a:lvl1pPr>
          </a:lstStyle>
          <a:p>
            <a:pPr>
              <a:defRPr/>
            </a:pPr>
            <a:fld id="{4F96EFCA-771F-4A19-A97C-7E9CA89087DD}" type="datetimeFigureOut">
              <a:rPr lang="en-US"/>
              <a:pPr>
                <a:defRPr/>
              </a:pPr>
              <a:t>9/15/2025</a:t>
            </a:fld>
            <a:endParaRPr lang="en-GB"/>
          </a:p>
        </p:txBody>
      </p:sp>
      <p:sp>
        <p:nvSpPr>
          <p:cNvPr id="4" name="Slide Image Placeholder 3">
            <a:extLst>
              <a:ext uri="{FF2B5EF4-FFF2-40B4-BE49-F238E27FC236}">
                <a16:creationId xmlns:a16="http://schemas.microsoft.com/office/drawing/2014/main" id="{BE4DC93C-A5DD-45E7-BCAF-458F2F45A6F6}"/>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2B33A2A6-1EB0-4DEC-81A7-A3A781ECC8A1}"/>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FF1B880-2C33-42B3-9277-84F32C9C3B7B}"/>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hangingPunct="1">
              <a:defRPr sz="1200">
                <a:latin typeface="Times New Roman" charset="0"/>
                <a:cs typeface="+mn-cs"/>
              </a:defRPr>
            </a:lvl1pPr>
          </a:lstStyle>
          <a:p>
            <a:pPr>
              <a:defRPr/>
            </a:pPr>
            <a:endParaRPr lang="en-GB"/>
          </a:p>
        </p:txBody>
      </p:sp>
      <p:sp>
        <p:nvSpPr>
          <p:cNvPr id="7" name="Slide Number Placeholder 6">
            <a:extLst>
              <a:ext uri="{FF2B5EF4-FFF2-40B4-BE49-F238E27FC236}">
                <a16:creationId xmlns:a16="http://schemas.microsoft.com/office/drawing/2014/main" id="{916B2106-8097-43C1-A5D4-22B5F2CC281E}"/>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AFD48DCE-9230-428A-A503-B89539087CB5}"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C6A67363-1A51-0745-6646-7562E412E70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992FA034-1112-447F-EEF7-5699F1CA813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Thank you so much for coming.</a:t>
            </a:r>
          </a:p>
        </p:txBody>
      </p:sp>
      <p:sp>
        <p:nvSpPr>
          <p:cNvPr id="6148" name="Slide Number Placeholder 3">
            <a:extLst>
              <a:ext uri="{FF2B5EF4-FFF2-40B4-BE49-F238E27FC236}">
                <a16:creationId xmlns:a16="http://schemas.microsoft.com/office/drawing/2014/main" id="{1DD39897-70AA-D8B9-C484-80D9E603B1F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76B40F07-3EBB-4ADD-9CA7-E8CED7B8707D}" type="slidenum">
              <a:rPr lang="en-GB" altLang="en-US" sz="1200"/>
              <a:pPr/>
              <a:t>1</a:t>
            </a:fld>
            <a:endParaRPr lang="en-GB"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366A1D0D-059C-6695-F85E-931AA63F7C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A7C637D5-A366-3BA5-1BE4-E361C26B48E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Recent research evidence demonstrates that...</a:t>
            </a:r>
          </a:p>
          <a:p>
            <a:pPr eaLnBrk="1" hangingPunct="1">
              <a:buFontTx/>
              <a:buChar char="•"/>
            </a:pPr>
            <a:r>
              <a:rPr lang="en-GB" altLang="en-US"/>
              <a:t>Consistency across home and school promotes achievements for young children</a:t>
            </a:r>
          </a:p>
          <a:p>
            <a:pPr eaLnBrk="1" hangingPunct="1">
              <a:buFontTx/>
              <a:buChar char="•"/>
            </a:pPr>
            <a:r>
              <a:rPr lang="en-GB" altLang="en-US"/>
              <a:t>Family involvement in children’s learning has an influence on children’s happiness, achievement and learning</a:t>
            </a:r>
          </a:p>
          <a:p>
            <a:pPr eaLnBrk="1" hangingPunct="1">
              <a:buFontTx/>
              <a:buChar char="•"/>
            </a:pPr>
            <a:r>
              <a:rPr lang="en-GB" altLang="en-US"/>
              <a:t>Parent/school partnership can improve children’s motivation, behaviour and self-esteem and language development</a:t>
            </a:r>
          </a:p>
          <a:p>
            <a:pPr eaLnBrk="1" hangingPunct="1">
              <a:buFontTx/>
              <a:buChar char="•"/>
            </a:pPr>
            <a:r>
              <a:rPr lang="en-GB" altLang="en-US"/>
              <a:t>We have been to visit all of the children at pre school over the last couple weeks- great to see them in a familiar environment</a:t>
            </a:r>
          </a:p>
          <a:p>
            <a:pPr eaLnBrk="1" hangingPunct="1"/>
            <a:endParaRPr lang="en-US" altLang="en-US"/>
          </a:p>
        </p:txBody>
      </p:sp>
      <p:sp>
        <p:nvSpPr>
          <p:cNvPr id="8196" name="Slide Number Placeholder 3">
            <a:extLst>
              <a:ext uri="{FF2B5EF4-FFF2-40B4-BE49-F238E27FC236}">
                <a16:creationId xmlns:a16="http://schemas.microsoft.com/office/drawing/2014/main" id="{9B781BC0-6265-CFEA-9115-17552094EB7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35FFAA9E-8A8B-4DF8-8D55-A49AD889B9B3}" type="slidenum">
              <a:rPr lang="en-GB" altLang="en-US" sz="1200"/>
              <a:pPr/>
              <a:t>2</a:t>
            </a:fld>
            <a:endParaRPr lang="en-GB"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42FEBCC3-2306-62A8-544F-1C9B309359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088E15E5-A5BC-8476-B12F-8AA2806DEF1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Prime areas are a focus during first half of autumn term to enable the children to achieve in the specific areas.</a:t>
            </a:r>
          </a:p>
          <a:p>
            <a:pPr eaLnBrk="1" hangingPunct="1"/>
            <a:r>
              <a:rPr lang="en-US" altLang="en-US"/>
              <a:t>If you can’t talk about it- you cant write about it</a:t>
            </a:r>
          </a:p>
          <a:p>
            <a:pPr eaLnBrk="1" hangingPunct="1"/>
            <a:r>
              <a:rPr lang="en-US" altLang="en-US"/>
              <a:t>If you cant do large movements/ fine movements you cant hold a pencil</a:t>
            </a:r>
          </a:p>
          <a:p>
            <a:pPr eaLnBrk="1" hangingPunct="1"/>
            <a:r>
              <a:rPr lang="en-US" altLang="en-US"/>
              <a:t>If you are worried/ anxious/ falling out with friends- not happy and secure to learn other things</a:t>
            </a:r>
          </a:p>
        </p:txBody>
      </p:sp>
      <p:sp>
        <p:nvSpPr>
          <p:cNvPr id="19460" name="Slide Number Placeholder 3">
            <a:extLst>
              <a:ext uri="{FF2B5EF4-FFF2-40B4-BE49-F238E27FC236}">
                <a16:creationId xmlns:a16="http://schemas.microsoft.com/office/drawing/2014/main" id="{A3396E87-88CD-5057-848A-6F0BBE4F09A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06298B3D-50F1-4AB6-AE29-341FF0B1A122}" type="slidenum">
              <a:rPr lang="en-GB" altLang="en-US" sz="1200"/>
              <a:pPr/>
              <a:t>8</a:t>
            </a:fld>
            <a:endParaRPr lang="en-GB"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CA612646-8137-FC78-4A01-44673F543E8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0138561E-FB8C-84BB-031A-A48FCD773B0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1508" name="Slide Number Placeholder 3">
            <a:extLst>
              <a:ext uri="{FF2B5EF4-FFF2-40B4-BE49-F238E27FC236}">
                <a16:creationId xmlns:a16="http://schemas.microsoft.com/office/drawing/2014/main" id="{FDFDB18C-32A9-001F-8AC4-98A844C7E21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B9ADBABA-4EC4-4674-997A-B3F9CC94308D}" type="slidenum">
              <a:rPr lang="en-GB" altLang="en-US" sz="1200"/>
              <a:pPr/>
              <a:t>10</a:t>
            </a:fld>
            <a:endParaRPr lang="en-GB"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82752548-7DCF-6DD5-276F-33B6E8683A2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6DC11217-0282-3BE5-7287-939FBCEA7E9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Focused on how children learn. Do they come up with their own ideas/ make links in their learning/ challenge themselves/ persevere/ make predictions and test them out etc.</a:t>
            </a:r>
          </a:p>
        </p:txBody>
      </p:sp>
      <p:sp>
        <p:nvSpPr>
          <p:cNvPr id="23556" name="Slide Number Placeholder 3">
            <a:extLst>
              <a:ext uri="{FF2B5EF4-FFF2-40B4-BE49-F238E27FC236}">
                <a16:creationId xmlns:a16="http://schemas.microsoft.com/office/drawing/2014/main" id="{7C671D06-9178-42E4-160C-9E12E713798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876199AB-6EE1-4D44-8AAB-DAAB2928A580}" type="slidenum">
              <a:rPr lang="en-GB" altLang="en-US" sz="1200"/>
              <a:pPr/>
              <a:t>11</a:t>
            </a:fld>
            <a:endParaRPr lang="en-GB" altLang="en-US" sz="120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026" descr="Canvas">
            <a:extLst>
              <a:ext uri="{FF2B5EF4-FFF2-40B4-BE49-F238E27FC236}">
                <a16:creationId xmlns:a16="http://schemas.microsoft.com/office/drawing/2014/main" id="{8380818F-DF81-4D67-C3A1-647AB2847931}"/>
              </a:ext>
            </a:extLst>
          </p:cNvPr>
          <p:cNvSpPr>
            <a:spLocks noChangeArrowheads="1"/>
          </p:cNvSpPr>
          <p:nvPr/>
        </p:nvSpPr>
        <p:spPr bwMode="white">
          <a:xfrm>
            <a:off x="528638" y="201613"/>
            <a:ext cx="8397875" cy="6467475"/>
          </a:xfrm>
          <a:prstGeom prst="rect">
            <a:avLst/>
          </a:prstGeom>
          <a:blipFill dpi="0" rotWithShape="0">
            <a:blip r:embed="rId2"/>
            <a:srcRect/>
            <a:tile tx="0" ty="0" sx="100000" sy="100000" flip="none" algn="tl"/>
          </a:blipFill>
          <a:ln>
            <a:noFill/>
          </a:ln>
        </p:spPr>
        <p:txBody>
          <a:bodyPr wrap="none" anchor="ct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eaLnBrk="1" hangingPunct="1">
              <a:defRPr/>
            </a:pPr>
            <a:endParaRPr kumimoji="1" lang="en-US" altLang="en-US"/>
          </a:p>
        </p:txBody>
      </p:sp>
      <p:pic>
        <p:nvPicPr>
          <p:cNvPr id="3" name="Picture 1027" descr="A:\minispir.GIF">
            <a:extLst>
              <a:ext uri="{FF2B5EF4-FFF2-40B4-BE49-F238E27FC236}">
                <a16:creationId xmlns:a16="http://schemas.microsoft.com/office/drawing/2014/main" id="{DD6555BD-1F8C-2D57-3256-D535A1AA75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0" y="50800"/>
            <a:ext cx="1181100"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1028" descr="Canvas">
            <a:extLst>
              <a:ext uri="{FF2B5EF4-FFF2-40B4-BE49-F238E27FC236}">
                <a16:creationId xmlns:a16="http://schemas.microsoft.com/office/drawing/2014/main" id="{2E4BD5D4-4E25-4C7F-9B4D-C6A31EAE0463}"/>
              </a:ext>
            </a:extLst>
          </p:cNvPr>
          <p:cNvSpPr>
            <a:spLocks noChangeArrowheads="1"/>
          </p:cNvSpPr>
          <p:nvPr/>
        </p:nvSpPr>
        <p:spPr bwMode="white">
          <a:xfrm>
            <a:off x="596900" y="4130675"/>
            <a:ext cx="1041400" cy="457200"/>
          </a:xfrm>
          <a:prstGeom prst="rect">
            <a:avLst/>
          </a:prstGeom>
          <a:blipFill dpi="0" rotWithShape="0">
            <a:blip r:embed="rId2"/>
            <a:srcRect/>
            <a:tile tx="0" ty="0" sx="100000" sy="100000" flip="none" algn="tl"/>
          </a:blipFill>
          <a:ln>
            <a:noFill/>
          </a:ln>
        </p:spPr>
        <p:txBody>
          <a:bodyPr wrap="none" anchor="ct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eaLnBrk="1" hangingPunct="1">
              <a:defRPr/>
            </a:pPr>
            <a:endParaRPr kumimoji="1" lang="en-US" altLang="en-US"/>
          </a:p>
        </p:txBody>
      </p:sp>
      <p:pic>
        <p:nvPicPr>
          <p:cNvPr id="5" name="Picture 1029" descr="A:\minispir.GIF">
            <a:extLst>
              <a:ext uri="{FF2B5EF4-FFF2-40B4-BE49-F238E27FC236}">
                <a16:creationId xmlns:a16="http://schemas.microsoft.com/office/drawing/2014/main" id="{BA72DF9B-3650-7103-1D07-726C01FF5D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9999"/>
          <a:stretch>
            <a:fillRect/>
          </a:stretch>
        </p:blipFill>
        <p:spPr bwMode="ltGray">
          <a:xfrm>
            <a:off x="0" y="4222750"/>
            <a:ext cx="11811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4" name="Rectangle 1030"/>
          <p:cNvSpPr>
            <a:spLocks noGrp="1" noChangeArrowheads="1"/>
          </p:cNvSpPr>
          <p:nvPr>
            <p:ph type="ctrTitle"/>
          </p:nvPr>
        </p:nvSpPr>
        <p:spPr>
          <a:xfrm>
            <a:off x="914400" y="2057400"/>
            <a:ext cx="7721600" cy="1143000"/>
          </a:xfrm>
        </p:spPr>
        <p:txBody>
          <a:bodyPr/>
          <a:lstStyle>
            <a:lvl1pPr>
              <a:defRPr/>
            </a:lvl1pPr>
          </a:lstStyle>
          <a:p>
            <a:r>
              <a:rPr lang="en-GB"/>
              <a:t>Click to edit Master title style</a:t>
            </a:r>
          </a:p>
        </p:txBody>
      </p:sp>
      <p:sp>
        <p:nvSpPr>
          <p:cNvPr id="22535" name="Rectangle 1031"/>
          <p:cNvSpPr>
            <a:spLocks noGrp="1" noChangeArrowheads="1"/>
          </p:cNvSpPr>
          <p:nvPr>
            <p:ph type="subTitle" idx="1"/>
          </p:nvPr>
        </p:nvSpPr>
        <p:spPr>
          <a:xfrm>
            <a:off x="1625600" y="3886200"/>
            <a:ext cx="6400800" cy="1771650"/>
          </a:xfrm>
        </p:spPr>
        <p:txBody>
          <a:bodyPr/>
          <a:lstStyle>
            <a:lvl1pPr marL="0" indent="0" algn="ctr">
              <a:buFontTx/>
              <a:buNone/>
              <a:defRPr/>
            </a:lvl1pPr>
          </a:lstStyle>
          <a:p>
            <a:r>
              <a:rPr lang="en-GB"/>
              <a:t>Click to edit Master subtitle style</a:t>
            </a:r>
          </a:p>
        </p:txBody>
      </p:sp>
      <p:sp>
        <p:nvSpPr>
          <p:cNvPr id="6" name="Rectangle 1032">
            <a:extLst>
              <a:ext uri="{FF2B5EF4-FFF2-40B4-BE49-F238E27FC236}">
                <a16:creationId xmlns:a16="http://schemas.microsoft.com/office/drawing/2014/main" id="{BE45B5B0-1986-92D7-18B7-43EDE0A50C45}"/>
              </a:ext>
            </a:extLst>
          </p:cNvPr>
          <p:cNvSpPr>
            <a:spLocks noGrp="1" noChangeArrowheads="1"/>
          </p:cNvSpPr>
          <p:nvPr>
            <p:ph type="dt" sz="quarter" idx="10"/>
          </p:nvPr>
        </p:nvSpPr>
        <p:spPr>
          <a:xfrm>
            <a:off x="1084263" y="6096000"/>
            <a:ext cx="1905000" cy="457200"/>
          </a:xfrm>
        </p:spPr>
        <p:txBody>
          <a:bodyPr/>
          <a:lstStyle>
            <a:lvl1pPr>
              <a:defRPr/>
            </a:lvl1pPr>
          </a:lstStyle>
          <a:p>
            <a:pPr>
              <a:defRPr/>
            </a:pPr>
            <a:endParaRPr lang="en-GB"/>
          </a:p>
        </p:txBody>
      </p:sp>
      <p:sp>
        <p:nvSpPr>
          <p:cNvPr id="7" name="Rectangle 1033">
            <a:extLst>
              <a:ext uri="{FF2B5EF4-FFF2-40B4-BE49-F238E27FC236}">
                <a16:creationId xmlns:a16="http://schemas.microsoft.com/office/drawing/2014/main" id="{23EB9086-30CA-74BB-4933-61A93E88677A}"/>
              </a:ext>
            </a:extLst>
          </p:cNvPr>
          <p:cNvSpPr>
            <a:spLocks noGrp="1" noChangeArrowheads="1"/>
          </p:cNvSpPr>
          <p:nvPr>
            <p:ph type="ftr" sz="quarter" idx="11"/>
          </p:nvPr>
        </p:nvSpPr>
        <p:spPr>
          <a:xfrm>
            <a:off x="3522663" y="6096000"/>
            <a:ext cx="2895600" cy="457200"/>
          </a:xfrm>
        </p:spPr>
        <p:txBody>
          <a:bodyPr/>
          <a:lstStyle>
            <a:lvl1pPr>
              <a:defRPr/>
            </a:lvl1pPr>
          </a:lstStyle>
          <a:p>
            <a:pPr>
              <a:defRPr/>
            </a:pPr>
            <a:endParaRPr lang="en-GB"/>
          </a:p>
        </p:txBody>
      </p:sp>
      <p:sp>
        <p:nvSpPr>
          <p:cNvPr id="8" name="Rectangle 1034">
            <a:extLst>
              <a:ext uri="{FF2B5EF4-FFF2-40B4-BE49-F238E27FC236}">
                <a16:creationId xmlns:a16="http://schemas.microsoft.com/office/drawing/2014/main" id="{AD60C8A5-9D3C-73F4-AEEA-88654202BABD}"/>
              </a:ext>
            </a:extLst>
          </p:cNvPr>
          <p:cNvSpPr>
            <a:spLocks noGrp="1" noChangeArrowheads="1"/>
          </p:cNvSpPr>
          <p:nvPr>
            <p:ph type="sldNum" sz="quarter" idx="12"/>
          </p:nvPr>
        </p:nvSpPr>
        <p:spPr>
          <a:xfrm>
            <a:off x="6951663" y="6096000"/>
            <a:ext cx="1905000" cy="457200"/>
          </a:xfrm>
        </p:spPr>
        <p:txBody>
          <a:bodyPr/>
          <a:lstStyle>
            <a:lvl1pPr>
              <a:defRPr/>
            </a:lvl1pPr>
          </a:lstStyle>
          <a:p>
            <a:fld id="{D8C42CA4-4F5C-4F00-A00E-EC5F7F6A410C}" type="slidenum">
              <a:rPr lang="en-GB" altLang="en-US"/>
              <a:pPr/>
              <a:t>‹#›</a:t>
            </a:fld>
            <a:endParaRPr lang="en-GB" altLang="en-US"/>
          </a:p>
        </p:txBody>
      </p:sp>
    </p:spTree>
    <p:extLst>
      <p:ext uri="{BB962C8B-B14F-4D97-AF65-F5344CB8AC3E}">
        <p14:creationId xmlns:p14="http://schemas.microsoft.com/office/powerpoint/2010/main" val="2350946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57B9D74A-F354-8937-CE6C-EFBA9709533A}"/>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4746C2FC-38BB-1867-47CD-957DEB51592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5D8BF5DE-EA51-1810-47B8-3C3E52A1B000}"/>
              </a:ext>
            </a:extLst>
          </p:cNvPr>
          <p:cNvSpPr>
            <a:spLocks noGrp="1" noChangeArrowheads="1"/>
          </p:cNvSpPr>
          <p:nvPr>
            <p:ph type="sldNum" sz="quarter" idx="12"/>
          </p:nvPr>
        </p:nvSpPr>
        <p:spPr>
          <a:ln/>
        </p:spPr>
        <p:txBody>
          <a:bodyPr/>
          <a:lstStyle>
            <a:lvl1pPr>
              <a:defRPr/>
            </a:lvl1pPr>
          </a:lstStyle>
          <a:p>
            <a:fld id="{E6A98C28-0A3C-4962-B291-BD8C2F63590A}" type="slidenum">
              <a:rPr lang="en-GB" altLang="en-US"/>
              <a:pPr/>
              <a:t>‹#›</a:t>
            </a:fld>
            <a:endParaRPr lang="en-GB" altLang="en-US"/>
          </a:p>
        </p:txBody>
      </p:sp>
    </p:spTree>
    <p:extLst>
      <p:ext uri="{BB962C8B-B14F-4D97-AF65-F5344CB8AC3E}">
        <p14:creationId xmlns:p14="http://schemas.microsoft.com/office/powerpoint/2010/main" val="4068678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8">
            <a:extLst>
              <a:ext uri="{FF2B5EF4-FFF2-40B4-BE49-F238E27FC236}">
                <a16:creationId xmlns:a16="http://schemas.microsoft.com/office/drawing/2014/main" id="{812CBB79-4D7C-FE14-5E11-E3090E0FC47E}"/>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14CD86A2-ED0D-F3CA-5D9D-A506264C9D5D}"/>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9AA63273-040F-0DFB-6C90-96BAA1011B53}"/>
              </a:ext>
            </a:extLst>
          </p:cNvPr>
          <p:cNvSpPr>
            <a:spLocks noGrp="1" noChangeArrowheads="1"/>
          </p:cNvSpPr>
          <p:nvPr>
            <p:ph type="sldNum" sz="quarter" idx="12"/>
          </p:nvPr>
        </p:nvSpPr>
        <p:spPr>
          <a:ln/>
        </p:spPr>
        <p:txBody>
          <a:bodyPr/>
          <a:lstStyle>
            <a:lvl1pPr>
              <a:defRPr/>
            </a:lvl1pPr>
          </a:lstStyle>
          <a:p>
            <a:fld id="{EB84B6DA-A24B-4AAE-BCEA-B07F132A18BD}" type="slidenum">
              <a:rPr lang="en-GB" altLang="en-US"/>
              <a:pPr/>
              <a:t>‹#›</a:t>
            </a:fld>
            <a:endParaRPr lang="en-GB" altLang="en-US"/>
          </a:p>
        </p:txBody>
      </p:sp>
    </p:spTree>
    <p:extLst>
      <p:ext uri="{BB962C8B-B14F-4D97-AF65-F5344CB8AC3E}">
        <p14:creationId xmlns:p14="http://schemas.microsoft.com/office/powerpoint/2010/main" val="535702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066800" y="17526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953000" y="1752600"/>
            <a:ext cx="3733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a:extLst>
              <a:ext uri="{FF2B5EF4-FFF2-40B4-BE49-F238E27FC236}">
                <a16:creationId xmlns:a16="http://schemas.microsoft.com/office/drawing/2014/main" id="{D035E275-21ED-36DF-6E55-0D75AD47D78A}"/>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F0694851-6C34-4460-C66D-43191CA5F42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608865A9-A275-B06E-1D2C-6C7925580A51}"/>
              </a:ext>
            </a:extLst>
          </p:cNvPr>
          <p:cNvSpPr>
            <a:spLocks noGrp="1" noChangeArrowheads="1"/>
          </p:cNvSpPr>
          <p:nvPr>
            <p:ph type="sldNum" sz="quarter" idx="12"/>
          </p:nvPr>
        </p:nvSpPr>
        <p:spPr>
          <a:ln/>
        </p:spPr>
        <p:txBody>
          <a:bodyPr/>
          <a:lstStyle>
            <a:lvl1pPr>
              <a:defRPr/>
            </a:lvl1pPr>
          </a:lstStyle>
          <a:p>
            <a:fld id="{CF38B2E4-19CC-4867-90E5-FA8B039CF988}" type="slidenum">
              <a:rPr lang="en-GB" altLang="en-US"/>
              <a:pPr/>
              <a:t>‹#›</a:t>
            </a:fld>
            <a:endParaRPr lang="en-GB" altLang="en-US"/>
          </a:p>
        </p:txBody>
      </p:sp>
    </p:spTree>
    <p:extLst>
      <p:ext uri="{BB962C8B-B14F-4D97-AF65-F5344CB8AC3E}">
        <p14:creationId xmlns:p14="http://schemas.microsoft.com/office/powerpoint/2010/main" val="1353095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a:extLst>
              <a:ext uri="{FF2B5EF4-FFF2-40B4-BE49-F238E27FC236}">
                <a16:creationId xmlns:a16="http://schemas.microsoft.com/office/drawing/2014/main" id="{AF904645-C111-E875-D053-BCC820867BB0}"/>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9">
            <a:extLst>
              <a:ext uri="{FF2B5EF4-FFF2-40B4-BE49-F238E27FC236}">
                <a16:creationId xmlns:a16="http://schemas.microsoft.com/office/drawing/2014/main" id="{F7446C84-60EA-070E-BD1E-912F9117514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10">
            <a:extLst>
              <a:ext uri="{FF2B5EF4-FFF2-40B4-BE49-F238E27FC236}">
                <a16:creationId xmlns:a16="http://schemas.microsoft.com/office/drawing/2014/main" id="{F72B6D34-4CE8-A348-DBD0-B947522977D3}"/>
              </a:ext>
            </a:extLst>
          </p:cNvPr>
          <p:cNvSpPr>
            <a:spLocks noGrp="1" noChangeArrowheads="1"/>
          </p:cNvSpPr>
          <p:nvPr>
            <p:ph type="sldNum" sz="quarter" idx="12"/>
          </p:nvPr>
        </p:nvSpPr>
        <p:spPr>
          <a:ln/>
        </p:spPr>
        <p:txBody>
          <a:bodyPr/>
          <a:lstStyle>
            <a:lvl1pPr>
              <a:defRPr/>
            </a:lvl1pPr>
          </a:lstStyle>
          <a:p>
            <a:fld id="{4EC0C7C3-8A3C-410E-9FFA-A7CAC3E86BD3}" type="slidenum">
              <a:rPr lang="en-GB" altLang="en-US"/>
              <a:pPr/>
              <a:t>‹#›</a:t>
            </a:fld>
            <a:endParaRPr lang="en-GB" altLang="en-US"/>
          </a:p>
        </p:txBody>
      </p:sp>
    </p:spTree>
    <p:extLst>
      <p:ext uri="{BB962C8B-B14F-4D97-AF65-F5344CB8AC3E}">
        <p14:creationId xmlns:p14="http://schemas.microsoft.com/office/powerpoint/2010/main" val="258823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8">
            <a:extLst>
              <a:ext uri="{FF2B5EF4-FFF2-40B4-BE49-F238E27FC236}">
                <a16:creationId xmlns:a16="http://schemas.microsoft.com/office/drawing/2014/main" id="{0C5D3E5F-A39A-5E79-F30B-198C226DE365}"/>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9">
            <a:extLst>
              <a:ext uri="{FF2B5EF4-FFF2-40B4-BE49-F238E27FC236}">
                <a16:creationId xmlns:a16="http://schemas.microsoft.com/office/drawing/2014/main" id="{7347AD91-D240-E17A-6D07-B7F575B2DD8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10">
            <a:extLst>
              <a:ext uri="{FF2B5EF4-FFF2-40B4-BE49-F238E27FC236}">
                <a16:creationId xmlns:a16="http://schemas.microsoft.com/office/drawing/2014/main" id="{34833BBE-982E-E06A-718A-66013A0C1F16}"/>
              </a:ext>
            </a:extLst>
          </p:cNvPr>
          <p:cNvSpPr>
            <a:spLocks noGrp="1" noChangeArrowheads="1"/>
          </p:cNvSpPr>
          <p:nvPr>
            <p:ph type="sldNum" sz="quarter" idx="12"/>
          </p:nvPr>
        </p:nvSpPr>
        <p:spPr>
          <a:ln/>
        </p:spPr>
        <p:txBody>
          <a:bodyPr/>
          <a:lstStyle>
            <a:lvl1pPr>
              <a:defRPr/>
            </a:lvl1pPr>
          </a:lstStyle>
          <a:p>
            <a:fld id="{FC7A087F-8E46-45E7-AF64-3F828E3CCA62}" type="slidenum">
              <a:rPr lang="en-GB" altLang="en-US"/>
              <a:pPr/>
              <a:t>‹#›</a:t>
            </a:fld>
            <a:endParaRPr lang="en-GB" altLang="en-US"/>
          </a:p>
        </p:txBody>
      </p:sp>
    </p:spTree>
    <p:extLst>
      <p:ext uri="{BB962C8B-B14F-4D97-AF65-F5344CB8AC3E}">
        <p14:creationId xmlns:p14="http://schemas.microsoft.com/office/powerpoint/2010/main" val="771359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AF30FF8B-92E5-0842-C23C-464159A71144}"/>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9">
            <a:extLst>
              <a:ext uri="{FF2B5EF4-FFF2-40B4-BE49-F238E27FC236}">
                <a16:creationId xmlns:a16="http://schemas.microsoft.com/office/drawing/2014/main" id="{6CF93EFE-5518-F748-AA96-94266901038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10">
            <a:extLst>
              <a:ext uri="{FF2B5EF4-FFF2-40B4-BE49-F238E27FC236}">
                <a16:creationId xmlns:a16="http://schemas.microsoft.com/office/drawing/2014/main" id="{5128781A-91C2-F917-5EC3-BC738BEA106E}"/>
              </a:ext>
            </a:extLst>
          </p:cNvPr>
          <p:cNvSpPr>
            <a:spLocks noGrp="1" noChangeArrowheads="1"/>
          </p:cNvSpPr>
          <p:nvPr>
            <p:ph type="sldNum" sz="quarter" idx="12"/>
          </p:nvPr>
        </p:nvSpPr>
        <p:spPr>
          <a:ln/>
        </p:spPr>
        <p:txBody>
          <a:bodyPr/>
          <a:lstStyle>
            <a:lvl1pPr>
              <a:defRPr/>
            </a:lvl1pPr>
          </a:lstStyle>
          <a:p>
            <a:fld id="{AF570A1B-E201-4C73-8819-56D6BBA030E3}" type="slidenum">
              <a:rPr lang="en-GB" altLang="en-US"/>
              <a:pPr/>
              <a:t>‹#›</a:t>
            </a:fld>
            <a:endParaRPr lang="en-GB" altLang="en-US"/>
          </a:p>
        </p:txBody>
      </p:sp>
    </p:spTree>
    <p:extLst>
      <p:ext uri="{BB962C8B-B14F-4D97-AF65-F5344CB8AC3E}">
        <p14:creationId xmlns:p14="http://schemas.microsoft.com/office/powerpoint/2010/main" val="359607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a:extLst>
              <a:ext uri="{FF2B5EF4-FFF2-40B4-BE49-F238E27FC236}">
                <a16:creationId xmlns:a16="http://schemas.microsoft.com/office/drawing/2014/main" id="{A98D5E78-4F1D-35AF-844E-FB18F205C2E3}"/>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CD9BB4BE-87E2-53BF-B91A-19DBBAA1676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6230980E-C81D-73E4-E89C-F389F6E5A9B4}"/>
              </a:ext>
            </a:extLst>
          </p:cNvPr>
          <p:cNvSpPr>
            <a:spLocks noGrp="1" noChangeArrowheads="1"/>
          </p:cNvSpPr>
          <p:nvPr>
            <p:ph type="sldNum" sz="quarter" idx="12"/>
          </p:nvPr>
        </p:nvSpPr>
        <p:spPr>
          <a:ln/>
        </p:spPr>
        <p:txBody>
          <a:bodyPr/>
          <a:lstStyle>
            <a:lvl1pPr>
              <a:defRPr/>
            </a:lvl1pPr>
          </a:lstStyle>
          <a:p>
            <a:fld id="{2BEA28D2-328F-4A09-A07D-64D4A1A8C7B5}" type="slidenum">
              <a:rPr lang="en-GB" altLang="en-US"/>
              <a:pPr/>
              <a:t>‹#›</a:t>
            </a:fld>
            <a:endParaRPr lang="en-GB" altLang="en-US"/>
          </a:p>
        </p:txBody>
      </p:sp>
    </p:spTree>
    <p:extLst>
      <p:ext uri="{BB962C8B-B14F-4D97-AF65-F5344CB8AC3E}">
        <p14:creationId xmlns:p14="http://schemas.microsoft.com/office/powerpoint/2010/main" val="413180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a:extLst>
              <a:ext uri="{FF2B5EF4-FFF2-40B4-BE49-F238E27FC236}">
                <a16:creationId xmlns:a16="http://schemas.microsoft.com/office/drawing/2014/main" id="{2976D189-B7D8-8269-009B-4F7E5F831055}"/>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9">
            <a:extLst>
              <a:ext uri="{FF2B5EF4-FFF2-40B4-BE49-F238E27FC236}">
                <a16:creationId xmlns:a16="http://schemas.microsoft.com/office/drawing/2014/main" id="{82EFF9E3-8F52-FD54-6B2F-FB0AA578758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10">
            <a:extLst>
              <a:ext uri="{FF2B5EF4-FFF2-40B4-BE49-F238E27FC236}">
                <a16:creationId xmlns:a16="http://schemas.microsoft.com/office/drawing/2014/main" id="{BC69FAD4-C22C-1C74-FDF2-54F8D21C2BE0}"/>
              </a:ext>
            </a:extLst>
          </p:cNvPr>
          <p:cNvSpPr>
            <a:spLocks noGrp="1" noChangeArrowheads="1"/>
          </p:cNvSpPr>
          <p:nvPr>
            <p:ph type="sldNum" sz="quarter" idx="12"/>
          </p:nvPr>
        </p:nvSpPr>
        <p:spPr>
          <a:ln/>
        </p:spPr>
        <p:txBody>
          <a:bodyPr/>
          <a:lstStyle>
            <a:lvl1pPr>
              <a:defRPr/>
            </a:lvl1pPr>
          </a:lstStyle>
          <a:p>
            <a:fld id="{EB644FC2-FE84-491F-AE26-A2CC4FA47DB1}" type="slidenum">
              <a:rPr lang="en-GB" altLang="en-US"/>
              <a:pPr/>
              <a:t>‹#›</a:t>
            </a:fld>
            <a:endParaRPr lang="en-GB" altLang="en-US"/>
          </a:p>
        </p:txBody>
      </p:sp>
    </p:spTree>
    <p:extLst>
      <p:ext uri="{BB962C8B-B14F-4D97-AF65-F5344CB8AC3E}">
        <p14:creationId xmlns:p14="http://schemas.microsoft.com/office/powerpoint/2010/main" val="2659364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CED8BC6B-8716-DB3B-9D6C-BDB5BBEA4C9D}"/>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50DD013C-795A-EFAC-0D8A-6B9061BEB2DA}"/>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729315C9-219D-7C0F-7888-41EE769EF09D}"/>
              </a:ext>
            </a:extLst>
          </p:cNvPr>
          <p:cNvSpPr>
            <a:spLocks noGrp="1" noChangeArrowheads="1"/>
          </p:cNvSpPr>
          <p:nvPr>
            <p:ph type="sldNum" sz="quarter" idx="12"/>
          </p:nvPr>
        </p:nvSpPr>
        <p:spPr>
          <a:ln/>
        </p:spPr>
        <p:txBody>
          <a:bodyPr/>
          <a:lstStyle>
            <a:lvl1pPr>
              <a:defRPr/>
            </a:lvl1pPr>
          </a:lstStyle>
          <a:p>
            <a:fld id="{0DE33E2C-18D8-42D7-9B5D-6318FB50B402}" type="slidenum">
              <a:rPr lang="en-GB" altLang="en-US"/>
              <a:pPr/>
              <a:t>‹#›</a:t>
            </a:fld>
            <a:endParaRPr lang="en-GB" altLang="en-US"/>
          </a:p>
        </p:txBody>
      </p:sp>
    </p:spTree>
    <p:extLst>
      <p:ext uri="{BB962C8B-B14F-4D97-AF65-F5344CB8AC3E}">
        <p14:creationId xmlns:p14="http://schemas.microsoft.com/office/powerpoint/2010/main" val="3027363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066800" y="381000"/>
            <a:ext cx="55626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8E548244-A4BA-F747-962C-6A97D2804B59}"/>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9">
            <a:extLst>
              <a:ext uri="{FF2B5EF4-FFF2-40B4-BE49-F238E27FC236}">
                <a16:creationId xmlns:a16="http://schemas.microsoft.com/office/drawing/2014/main" id="{DEC576CA-C965-4284-364D-362A2B06270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10">
            <a:extLst>
              <a:ext uri="{FF2B5EF4-FFF2-40B4-BE49-F238E27FC236}">
                <a16:creationId xmlns:a16="http://schemas.microsoft.com/office/drawing/2014/main" id="{838D5132-F04A-FEE3-655D-D43E327DD12E}"/>
              </a:ext>
            </a:extLst>
          </p:cNvPr>
          <p:cNvSpPr>
            <a:spLocks noGrp="1" noChangeArrowheads="1"/>
          </p:cNvSpPr>
          <p:nvPr>
            <p:ph type="sldNum" sz="quarter" idx="12"/>
          </p:nvPr>
        </p:nvSpPr>
        <p:spPr>
          <a:ln/>
        </p:spPr>
        <p:txBody>
          <a:bodyPr/>
          <a:lstStyle>
            <a:lvl1pPr>
              <a:defRPr/>
            </a:lvl1pPr>
          </a:lstStyle>
          <a:p>
            <a:fld id="{41546D9C-FF32-47B8-9FAB-51A1EFEECBFF}" type="slidenum">
              <a:rPr lang="en-GB" altLang="en-US"/>
              <a:pPr/>
              <a:t>‹#›</a:t>
            </a:fld>
            <a:endParaRPr lang="en-GB" altLang="en-US"/>
          </a:p>
        </p:txBody>
      </p:sp>
    </p:spTree>
    <p:extLst>
      <p:ext uri="{BB962C8B-B14F-4D97-AF65-F5344CB8AC3E}">
        <p14:creationId xmlns:p14="http://schemas.microsoft.com/office/powerpoint/2010/main" val="2004865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solidFill>
          <a:srgbClr val="906D58"/>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CF6EADC3-CBA1-477C-A025-9F326FD3C399}"/>
              </a:ext>
            </a:extLst>
          </p:cNvPr>
          <p:cNvSpPr>
            <a:spLocks noChangeArrowheads="1"/>
          </p:cNvSpPr>
          <p:nvPr/>
        </p:nvSpPr>
        <p:spPr bwMode="ltGray">
          <a:xfrm>
            <a:off x="609600" y="228600"/>
            <a:ext cx="8239125" cy="6391275"/>
          </a:xfrm>
          <a:prstGeom prst="rect">
            <a:avLst/>
          </a:prstGeom>
          <a:solidFill>
            <a:srgbClr val="EDE7E3"/>
          </a:solidFill>
          <a:ln>
            <a:noFill/>
          </a:ln>
        </p:spPr>
        <p:txBody>
          <a:bodyPr wrap="none" anchor="ct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ctr" eaLnBrk="1" hangingPunct="1">
              <a:defRPr/>
            </a:pPr>
            <a:endParaRPr kumimoji="1" lang="en-US" altLang="en-US"/>
          </a:p>
        </p:txBody>
      </p:sp>
      <p:sp>
        <p:nvSpPr>
          <p:cNvPr id="1027" name="Line 3">
            <a:extLst>
              <a:ext uri="{FF2B5EF4-FFF2-40B4-BE49-F238E27FC236}">
                <a16:creationId xmlns:a16="http://schemas.microsoft.com/office/drawing/2014/main" id="{8C7D8F57-6501-772A-100B-69CFD16586F5}"/>
              </a:ext>
            </a:extLst>
          </p:cNvPr>
          <p:cNvSpPr>
            <a:spLocks noChangeShapeType="1"/>
          </p:cNvSpPr>
          <p:nvPr/>
        </p:nvSpPr>
        <p:spPr bwMode="ltGray">
          <a:xfrm>
            <a:off x="1016000" y="1600200"/>
            <a:ext cx="7670800" cy="0"/>
          </a:xfrm>
          <a:prstGeom prst="line">
            <a:avLst/>
          </a:prstGeom>
          <a:noFill/>
          <a:ln w="3175">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pic>
        <p:nvPicPr>
          <p:cNvPr id="1028" name="Picture 4" descr="A:\minispir.GIF">
            <a:extLst>
              <a:ext uri="{FF2B5EF4-FFF2-40B4-BE49-F238E27FC236}">
                <a16:creationId xmlns:a16="http://schemas.microsoft.com/office/drawing/2014/main" id="{0AD0753C-0148-FB0B-3258-F7F2F50AFFD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b="5333"/>
          <a:stretch>
            <a:fillRect/>
          </a:stretch>
        </p:blipFill>
        <p:spPr bwMode="ltGray">
          <a:xfrm>
            <a:off x="0" y="50800"/>
            <a:ext cx="118110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descr="A:\minispir.GIF">
            <a:extLst>
              <a:ext uri="{FF2B5EF4-FFF2-40B4-BE49-F238E27FC236}">
                <a16:creationId xmlns:a16="http://schemas.microsoft.com/office/drawing/2014/main" id="{35124E8F-063B-C346-C25E-27DB7F950815}"/>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t="39999"/>
          <a:stretch>
            <a:fillRect/>
          </a:stretch>
        </p:blipFill>
        <p:spPr bwMode="ltGray">
          <a:xfrm>
            <a:off x="0" y="4222750"/>
            <a:ext cx="11811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0" name="Rectangle 6">
            <a:extLst>
              <a:ext uri="{FF2B5EF4-FFF2-40B4-BE49-F238E27FC236}">
                <a16:creationId xmlns:a16="http://schemas.microsoft.com/office/drawing/2014/main" id="{3CD66C54-43D1-97C4-21CA-8BFE2ECDDF46}"/>
              </a:ext>
            </a:extLst>
          </p:cNvPr>
          <p:cNvSpPr>
            <a:spLocks noGrp="1" noChangeArrowheads="1"/>
          </p:cNvSpPr>
          <p:nvPr>
            <p:ph type="title"/>
          </p:nvPr>
        </p:nvSpPr>
        <p:spPr bwMode="auto">
          <a:xfrm>
            <a:off x="1066800" y="381000"/>
            <a:ext cx="7620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31" name="Rectangle 7">
            <a:extLst>
              <a:ext uri="{FF2B5EF4-FFF2-40B4-BE49-F238E27FC236}">
                <a16:creationId xmlns:a16="http://schemas.microsoft.com/office/drawing/2014/main" id="{C2C5F99C-B280-E72C-2454-08D5EB3A6C12}"/>
              </a:ext>
            </a:extLst>
          </p:cNvPr>
          <p:cNvSpPr>
            <a:spLocks noGrp="1" noChangeArrowheads="1"/>
          </p:cNvSpPr>
          <p:nvPr>
            <p:ph type="body" idx="1"/>
          </p:nvPr>
        </p:nvSpPr>
        <p:spPr bwMode="auto">
          <a:xfrm>
            <a:off x="1066800" y="1752600"/>
            <a:ext cx="76200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1512" name="Rectangle 8">
            <a:extLst>
              <a:ext uri="{FF2B5EF4-FFF2-40B4-BE49-F238E27FC236}">
                <a16:creationId xmlns:a16="http://schemas.microsoft.com/office/drawing/2014/main" id="{AD46A7DA-E0C7-4F84-B50A-B028C89FB681}"/>
              </a:ext>
            </a:extLst>
          </p:cNvPr>
          <p:cNvSpPr>
            <a:spLocks noGrp="1" noChangeArrowheads="1"/>
          </p:cNvSpPr>
          <p:nvPr>
            <p:ph type="dt" sz="half" idx="2"/>
          </p:nvPr>
        </p:nvSpPr>
        <p:spPr bwMode="auto">
          <a:xfrm>
            <a:off x="1014413" y="6107113"/>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Times New Roman" charset="0"/>
                <a:cs typeface="+mn-cs"/>
              </a:defRPr>
            </a:lvl1pPr>
          </a:lstStyle>
          <a:p>
            <a:pPr>
              <a:defRPr/>
            </a:pPr>
            <a:endParaRPr lang="en-GB"/>
          </a:p>
        </p:txBody>
      </p:sp>
      <p:sp>
        <p:nvSpPr>
          <p:cNvPr id="21513" name="Rectangle 9">
            <a:extLst>
              <a:ext uri="{FF2B5EF4-FFF2-40B4-BE49-F238E27FC236}">
                <a16:creationId xmlns:a16="http://schemas.microsoft.com/office/drawing/2014/main" id="{16C3CCA4-1D00-4AD7-A60C-3ED376ABD6D0}"/>
              </a:ext>
            </a:extLst>
          </p:cNvPr>
          <p:cNvSpPr>
            <a:spLocks noGrp="1" noChangeArrowheads="1"/>
          </p:cNvSpPr>
          <p:nvPr>
            <p:ph type="ftr" sz="quarter" idx="3"/>
          </p:nvPr>
        </p:nvSpPr>
        <p:spPr bwMode="auto">
          <a:xfrm>
            <a:off x="3452813" y="6107113"/>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Times New Roman" charset="0"/>
                <a:cs typeface="+mn-cs"/>
              </a:defRPr>
            </a:lvl1pPr>
          </a:lstStyle>
          <a:p>
            <a:pPr>
              <a:defRPr/>
            </a:pPr>
            <a:endParaRPr lang="en-GB"/>
          </a:p>
        </p:txBody>
      </p:sp>
      <p:sp>
        <p:nvSpPr>
          <p:cNvPr id="21514" name="Rectangle 10">
            <a:extLst>
              <a:ext uri="{FF2B5EF4-FFF2-40B4-BE49-F238E27FC236}">
                <a16:creationId xmlns:a16="http://schemas.microsoft.com/office/drawing/2014/main" id="{8664EDE3-1EA7-4B1F-8073-1FF385373A79}"/>
              </a:ext>
            </a:extLst>
          </p:cNvPr>
          <p:cNvSpPr>
            <a:spLocks noGrp="1" noChangeArrowheads="1"/>
          </p:cNvSpPr>
          <p:nvPr>
            <p:ph type="sldNum" sz="quarter" idx="4"/>
          </p:nvPr>
        </p:nvSpPr>
        <p:spPr bwMode="auto">
          <a:xfrm>
            <a:off x="6881813" y="6107113"/>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1DDFAB84-C29A-45F2-8E61-F2A2E4A5D844}"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967"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png"/><Relationship Id="rId4" Type="http://schemas.openxmlformats.org/officeDocument/2006/relationships/image" Target="../media/image10.jpeg"/><Relationship Id="rId9" Type="http://schemas.openxmlformats.org/officeDocument/2006/relationships/image" Target="../media/image1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jpe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hyperlink" Target="mailto:office@whitleypark.reading.sch.uk"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B89A77DD-6DE1-66C6-A562-00105F816D59}"/>
              </a:ext>
            </a:extLst>
          </p:cNvPr>
          <p:cNvSpPr>
            <a:spLocks noGrp="1" noChangeArrowheads="1"/>
          </p:cNvSpPr>
          <p:nvPr>
            <p:ph type="ctrTitle"/>
          </p:nvPr>
        </p:nvSpPr>
        <p:spPr>
          <a:xfrm>
            <a:off x="1232719" y="348414"/>
            <a:ext cx="5848325" cy="1134311"/>
          </a:xfrm>
        </p:spPr>
        <p:txBody>
          <a:bodyPr/>
          <a:lstStyle/>
          <a:p>
            <a:pPr eaLnBrk="1" hangingPunct="1"/>
            <a:r>
              <a:rPr lang="en-GB" altLang="en-US" sz="4800" b="1">
                <a:solidFill>
                  <a:srgbClr val="0070C0"/>
                </a:solidFill>
                <a:latin typeface="Segoe UI" panose="020B0502040204020203" pitchFamily="34" charset="0"/>
              </a:rPr>
              <a:t>Welcome to Year 3</a:t>
            </a:r>
          </a:p>
        </p:txBody>
      </p:sp>
      <p:pic>
        <p:nvPicPr>
          <p:cNvPr id="6" name="Picture 5">
            <a:extLst>
              <a:ext uri="{FF2B5EF4-FFF2-40B4-BE49-F238E27FC236}">
                <a16:creationId xmlns:a16="http://schemas.microsoft.com/office/drawing/2014/main" id="{EA57DB8D-2F4C-4E18-BA99-74B4D212539E}"/>
              </a:ext>
            </a:extLst>
          </p:cNvPr>
          <p:cNvPicPr>
            <a:picLocks noChangeAspect="1"/>
          </p:cNvPicPr>
          <p:nvPr/>
        </p:nvPicPr>
        <p:blipFill>
          <a:blip r:embed="rId3"/>
          <a:stretch>
            <a:fillRect/>
          </a:stretch>
        </p:blipFill>
        <p:spPr>
          <a:xfrm>
            <a:off x="7069138" y="295275"/>
            <a:ext cx="1431925" cy="11715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124" name="TextBox 2">
            <a:extLst>
              <a:ext uri="{FF2B5EF4-FFF2-40B4-BE49-F238E27FC236}">
                <a16:creationId xmlns:a16="http://schemas.microsoft.com/office/drawing/2014/main" id="{7C456A1D-2CCA-702F-6BEB-8A1E11BE3E96}"/>
              </a:ext>
            </a:extLst>
          </p:cNvPr>
          <p:cNvSpPr txBox="1">
            <a:spLocks noChangeArrowheads="1"/>
          </p:cNvSpPr>
          <p:nvPr/>
        </p:nvSpPr>
        <p:spPr bwMode="auto">
          <a:xfrm>
            <a:off x="-382588" y="2563813"/>
            <a:ext cx="1770063"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5129" name="TextBox 1">
            <a:extLst>
              <a:ext uri="{FF2B5EF4-FFF2-40B4-BE49-F238E27FC236}">
                <a16:creationId xmlns:a16="http://schemas.microsoft.com/office/drawing/2014/main" id="{B5BDEB8D-CA7E-098B-2DB5-09BFD2DF7167}"/>
              </a:ext>
            </a:extLst>
          </p:cNvPr>
          <p:cNvSpPr txBox="1">
            <a:spLocks noChangeArrowheads="1"/>
          </p:cNvSpPr>
          <p:nvPr/>
        </p:nvSpPr>
        <p:spPr bwMode="auto">
          <a:xfrm>
            <a:off x="2070016" y="3107746"/>
            <a:ext cx="16113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None/>
            </a:pPr>
            <a:r>
              <a:rPr lang="en-GB" altLang="en-US" sz="1800">
                <a:latin typeface="Times New Roman"/>
                <a:cs typeface="Arial"/>
              </a:rPr>
              <a:t>Miss Corboy</a:t>
            </a:r>
            <a:endParaRPr lang="en-GB" altLang="en-US" sz="1800"/>
          </a:p>
          <a:p>
            <a:pPr algn="ctr">
              <a:spcBef>
                <a:spcPct val="0"/>
              </a:spcBef>
              <a:buFontTx/>
              <a:buNone/>
            </a:pPr>
            <a:r>
              <a:rPr lang="en-GB" altLang="en-US" sz="1800"/>
              <a:t>Class Teacher </a:t>
            </a:r>
          </a:p>
          <a:p>
            <a:pPr algn="ctr">
              <a:spcBef>
                <a:spcPct val="0"/>
              </a:spcBef>
              <a:buFontTx/>
              <a:buNone/>
            </a:pPr>
            <a:r>
              <a:rPr lang="en-GB" altLang="en-US" sz="1800"/>
              <a:t> Team Leader </a:t>
            </a:r>
          </a:p>
        </p:txBody>
      </p:sp>
      <p:sp>
        <p:nvSpPr>
          <p:cNvPr id="5130" name="TextBox 2">
            <a:extLst>
              <a:ext uri="{FF2B5EF4-FFF2-40B4-BE49-F238E27FC236}">
                <a16:creationId xmlns:a16="http://schemas.microsoft.com/office/drawing/2014/main" id="{02E11666-1A82-D250-80B0-5A7532F113B6}"/>
              </a:ext>
            </a:extLst>
          </p:cNvPr>
          <p:cNvSpPr txBox="1">
            <a:spLocks noChangeArrowheads="1"/>
          </p:cNvSpPr>
          <p:nvPr/>
        </p:nvSpPr>
        <p:spPr bwMode="auto">
          <a:xfrm>
            <a:off x="4948183" y="3109588"/>
            <a:ext cx="15287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GB" altLang="en-US" sz="1800"/>
              <a:t>Miss James</a:t>
            </a:r>
          </a:p>
          <a:p>
            <a:pPr algn="ctr">
              <a:spcBef>
                <a:spcPct val="0"/>
              </a:spcBef>
              <a:buFontTx/>
              <a:buNone/>
            </a:pPr>
            <a:r>
              <a:rPr lang="en-GB" altLang="en-US" sz="1800"/>
              <a:t>Class Teacher </a:t>
            </a:r>
          </a:p>
        </p:txBody>
      </p:sp>
      <p:sp>
        <p:nvSpPr>
          <p:cNvPr id="5133" name="TextBox 6">
            <a:extLst>
              <a:ext uri="{FF2B5EF4-FFF2-40B4-BE49-F238E27FC236}">
                <a16:creationId xmlns:a16="http://schemas.microsoft.com/office/drawing/2014/main" id="{7BEA5A58-BD41-BDFD-D1DC-B4BC2FF52214}"/>
              </a:ext>
            </a:extLst>
          </p:cNvPr>
          <p:cNvSpPr txBox="1">
            <a:spLocks noChangeArrowheads="1"/>
          </p:cNvSpPr>
          <p:nvPr/>
        </p:nvSpPr>
        <p:spPr bwMode="auto">
          <a:xfrm>
            <a:off x="6289675" y="6010275"/>
            <a:ext cx="15827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GB" altLang="en-US" sz="1800"/>
              <a:t> </a:t>
            </a:r>
          </a:p>
        </p:txBody>
      </p:sp>
      <p:pic>
        <p:nvPicPr>
          <p:cNvPr id="7" name="Picture 6">
            <a:extLst>
              <a:ext uri="{FF2B5EF4-FFF2-40B4-BE49-F238E27FC236}">
                <a16:creationId xmlns:a16="http://schemas.microsoft.com/office/drawing/2014/main" id="{09C47682-1B04-4FE7-B7F3-CF8F5713F329}"/>
              </a:ext>
            </a:extLst>
          </p:cNvPr>
          <p:cNvPicPr>
            <a:picLocks noChangeAspect="1"/>
          </p:cNvPicPr>
          <p:nvPr/>
        </p:nvPicPr>
        <p:blipFill>
          <a:blip r:embed="rId4"/>
          <a:stretch>
            <a:fillRect/>
          </a:stretch>
        </p:blipFill>
        <p:spPr>
          <a:xfrm>
            <a:off x="4020668" y="4471042"/>
            <a:ext cx="1445151" cy="1809694"/>
          </a:xfrm>
          <a:prstGeom prst="rect">
            <a:avLst/>
          </a:prstGeom>
        </p:spPr>
      </p:pic>
      <p:pic>
        <p:nvPicPr>
          <p:cNvPr id="8" name="Picture 7">
            <a:extLst>
              <a:ext uri="{FF2B5EF4-FFF2-40B4-BE49-F238E27FC236}">
                <a16:creationId xmlns:a16="http://schemas.microsoft.com/office/drawing/2014/main" id="{C1F48771-C331-45F1-BA88-E654C01F3C28}"/>
              </a:ext>
            </a:extLst>
          </p:cNvPr>
          <p:cNvPicPr>
            <a:picLocks noChangeAspect="1"/>
          </p:cNvPicPr>
          <p:nvPr/>
        </p:nvPicPr>
        <p:blipFill>
          <a:blip r:embed="rId5"/>
          <a:stretch>
            <a:fillRect/>
          </a:stretch>
        </p:blipFill>
        <p:spPr>
          <a:xfrm>
            <a:off x="6827393" y="4471043"/>
            <a:ext cx="1302247" cy="1809694"/>
          </a:xfrm>
          <a:prstGeom prst="rect">
            <a:avLst/>
          </a:prstGeom>
        </p:spPr>
      </p:pic>
      <p:sp>
        <p:nvSpPr>
          <p:cNvPr id="9" name="Rectangle 8">
            <a:extLst>
              <a:ext uri="{FF2B5EF4-FFF2-40B4-BE49-F238E27FC236}">
                <a16:creationId xmlns:a16="http://schemas.microsoft.com/office/drawing/2014/main" id="{7647BC6B-6EBE-4ECE-BE9C-FA6912A0240C}"/>
              </a:ext>
            </a:extLst>
          </p:cNvPr>
          <p:cNvSpPr/>
          <p:nvPr/>
        </p:nvSpPr>
        <p:spPr>
          <a:xfrm>
            <a:off x="1388869" y="6243076"/>
            <a:ext cx="1641796" cy="400110"/>
          </a:xfrm>
          <a:prstGeom prst="rect">
            <a:avLst/>
          </a:prstGeom>
        </p:spPr>
        <p:txBody>
          <a:bodyPr wrap="none" lIns="91440" tIns="45720" rIns="91440" bIns="45720" anchor="t">
            <a:spAutoFit/>
          </a:bodyPr>
          <a:lstStyle/>
          <a:p>
            <a:pPr algn="ctr"/>
            <a:r>
              <a:rPr lang="en-GB" altLang="en-US" sz="2000">
                <a:latin typeface="Times New Roman"/>
                <a:cs typeface="Arial"/>
              </a:rPr>
              <a:t>Mrs Merchant</a:t>
            </a:r>
          </a:p>
        </p:txBody>
      </p:sp>
      <p:sp>
        <p:nvSpPr>
          <p:cNvPr id="10" name="Rectangle 9">
            <a:extLst>
              <a:ext uri="{FF2B5EF4-FFF2-40B4-BE49-F238E27FC236}">
                <a16:creationId xmlns:a16="http://schemas.microsoft.com/office/drawing/2014/main" id="{03617C43-CEEA-46E0-B394-A7BFF0C64BEA}"/>
              </a:ext>
            </a:extLst>
          </p:cNvPr>
          <p:cNvSpPr/>
          <p:nvPr/>
        </p:nvSpPr>
        <p:spPr>
          <a:xfrm>
            <a:off x="4138031" y="6247225"/>
            <a:ext cx="1215396" cy="400110"/>
          </a:xfrm>
          <a:prstGeom prst="rect">
            <a:avLst/>
          </a:prstGeom>
        </p:spPr>
        <p:txBody>
          <a:bodyPr wrap="none">
            <a:spAutoFit/>
          </a:bodyPr>
          <a:lstStyle/>
          <a:p>
            <a:pPr algn="ctr"/>
            <a:r>
              <a:rPr lang="en-GB" altLang="en-US" sz="2000"/>
              <a:t>Mrs Clare</a:t>
            </a:r>
          </a:p>
        </p:txBody>
      </p:sp>
      <p:sp>
        <p:nvSpPr>
          <p:cNvPr id="11" name="Rectangle 10">
            <a:extLst>
              <a:ext uri="{FF2B5EF4-FFF2-40B4-BE49-F238E27FC236}">
                <a16:creationId xmlns:a16="http://schemas.microsoft.com/office/drawing/2014/main" id="{7F116006-689D-4252-B4D2-D5576A1D6A40}"/>
              </a:ext>
            </a:extLst>
          </p:cNvPr>
          <p:cNvSpPr/>
          <p:nvPr/>
        </p:nvSpPr>
        <p:spPr>
          <a:xfrm>
            <a:off x="6892876" y="6272596"/>
            <a:ext cx="1329210" cy="400110"/>
          </a:xfrm>
          <a:prstGeom prst="rect">
            <a:avLst/>
          </a:prstGeom>
        </p:spPr>
        <p:txBody>
          <a:bodyPr wrap="none">
            <a:spAutoFit/>
          </a:bodyPr>
          <a:lstStyle/>
          <a:p>
            <a:pPr algn="ctr"/>
            <a:r>
              <a:rPr lang="en-GB" altLang="en-US" sz="2000"/>
              <a:t>Mrs Sarkar</a:t>
            </a:r>
          </a:p>
        </p:txBody>
      </p:sp>
      <p:pic>
        <p:nvPicPr>
          <p:cNvPr id="2" name="id-2D3B7B9C-90A1-4A95-9BAF-A2CE46DA1C78" descr="Image.png">
            <a:extLst>
              <a:ext uri="{FF2B5EF4-FFF2-40B4-BE49-F238E27FC236}">
                <a16:creationId xmlns:a16="http://schemas.microsoft.com/office/drawing/2014/main" id="{A401425F-7341-480B-9AFF-E5A0BD27C49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2449" t="15701" r="11215"/>
          <a:stretch/>
        </p:blipFill>
        <p:spPr bwMode="auto">
          <a:xfrm>
            <a:off x="5111157" y="1266889"/>
            <a:ext cx="1193775" cy="1696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3" name="Picture 12" descr="A person with long black hair&#10;&#10;AI-generated content may be incorrect.">
            <a:extLst>
              <a:ext uri="{FF2B5EF4-FFF2-40B4-BE49-F238E27FC236}">
                <a16:creationId xmlns:a16="http://schemas.microsoft.com/office/drawing/2014/main" id="{8F4EB621-D531-5037-E28A-EFFFCE6FF1B9}"/>
              </a:ext>
            </a:extLst>
          </p:cNvPr>
          <p:cNvPicPr>
            <a:picLocks noChangeAspect="1"/>
          </p:cNvPicPr>
          <p:nvPr/>
        </p:nvPicPr>
        <p:blipFill>
          <a:blip r:embed="rId7"/>
          <a:stretch>
            <a:fillRect/>
          </a:stretch>
        </p:blipFill>
        <p:spPr>
          <a:xfrm>
            <a:off x="1606894" y="4408400"/>
            <a:ext cx="1244944" cy="1789414"/>
          </a:xfrm>
          <a:prstGeom prst="rect">
            <a:avLst/>
          </a:prstGeom>
        </p:spPr>
      </p:pic>
      <p:pic>
        <p:nvPicPr>
          <p:cNvPr id="3" name="Picture 2" descr="A person wearing glasses and a necklace&#10;&#10;AI-generated content may be incorrect.">
            <a:extLst>
              <a:ext uri="{FF2B5EF4-FFF2-40B4-BE49-F238E27FC236}">
                <a16:creationId xmlns:a16="http://schemas.microsoft.com/office/drawing/2014/main" id="{CCAC18AF-DF05-5AF9-9745-168F76FF76C8}"/>
              </a:ext>
            </a:extLst>
          </p:cNvPr>
          <p:cNvPicPr>
            <a:picLocks noChangeAspect="1"/>
          </p:cNvPicPr>
          <p:nvPr/>
        </p:nvPicPr>
        <p:blipFill>
          <a:blip r:embed="rId8"/>
          <a:stretch>
            <a:fillRect/>
          </a:stretch>
        </p:blipFill>
        <p:spPr>
          <a:xfrm>
            <a:off x="2065380" y="1257172"/>
            <a:ext cx="1615132" cy="17075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44B3B1DA-54CC-E684-7021-4998DB9B6A32}"/>
              </a:ext>
            </a:extLst>
          </p:cNvPr>
          <p:cNvSpPr>
            <a:spLocks noGrp="1" noChangeArrowheads="1"/>
          </p:cNvSpPr>
          <p:nvPr>
            <p:ph type="title"/>
          </p:nvPr>
        </p:nvSpPr>
        <p:spPr>
          <a:xfrm>
            <a:off x="1060450" y="295275"/>
            <a:ext cx="3000375" cy="881063"/>
          </a:xfrm>
        </p:spPr>
        <p:txBody>
          <a:bodyPr/>
          <a:lstStyle/>
          <a:p>
            <a:r>
              <a:rPr lang="en-GB" altLang="en-US" sz="2800" b="1">
                <a:solidFill>
                  <a:srgbClr val="0070C0"/>
                </a:solidFill>
                <a:latin typeface="Segoe UI" panose="020B0502040204020203" pitchFamily="34" charset="0"/>
              </a:rPr>
              <a:t>What your child will need</a:t>
            </a:r>
          </a:p>
        </p:txBody>
      </p:sp>
      <p:pic>
        <p:nvPicPr>
          <p:cNvPr id="4" name="Content Placeholder 3">
            <a:extLst>
              <a:ext uri="{FF2B5EF4-FFF2-40B4-BE49-F238E27FC236}">
                <a16:creationId xmlns:a16="http://schemas.microsoft.com/office/drawing/2014/main" id="{41BC7837-309C-423F-989E-CA2666754EC1}"/>
              </a:ext>
            </a:extLst>
          </p:cNvPr>
          <p:cNvPicPr>
            <a:picLocks noGrp="1" noChangeAspect="1"/>
          </p:cNvPicPr>
          <p:nvPr>
            <p:ph idx="1"/>
          </p:nvPr>
        </p:nvPicPr>
        <p:blipFill>
          <a:blip r:embed="rId3"/>
          <a:stretch>
            <a:fillRect/>
          </a:stretch>
        </p:blipFill>
        <p:spPr>
          <a:xfrm>
            <a:off x="1417638" y="1168400"/>
            <a:ext cx="2187575" cy="1455738"/>
          </a:xfrm>
          <a:ln w="38100" cap="sq">
            <a:solidFill>
              <a:srgbClr val="000000"/>
            </a:solidFill>
            <a:miter lim="800000"/>
          </a:ln>
          <a:effectLst>
            <a:outerShdw blurRad="50800" dist="38100" dir="2700000" algn="tl" rotWithShape="0">
              <a:srgbClr val="000000">
                <a:alpha val="43000"/>
              </a:srgbClr>
            </a:outerShdw>
          </a:effectLst>
        </p:spPr>
      </p:pic>
      <p:sp>
        <p:nvSpPr>
          <p:cNvPr id="7172" name="TextBox 1">
            <a:extLst>
              <a:ext uri="{FF2B5EF4-FFF2-40B4-BE49-F238E27FC236}">
                <a16:creationId xmlns:a16="http://schemas.microsoft.com/office/drawing/2014/main" id="{55C6414E-E83B-2025-FB8F-601CE800F8EB}"/>
              </a:ext>
            </a:extLst>
          </p:cNvPr>
          <p:cNvSpPr txBox="1">
            <a:spLocks noChangeArrowheads="1"/>
          </p:cNvSpPr>
          <p:nvPr/>
        </p:nvSpPr>
        <p:spPr bwMode="auto">
          <a:xfrm>
            <a:off x="4286250" y="363538"/>
            <a:ext cx="41862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GB" altLang="en-US" sz="2400" b="1" u="sng">
                <a:latin typeface="Segoe UI" panose="020B0502040204020203" pitchFamily="34" charset="0"/>
              </a:rPr>
              <a:t>School Uniform</a:t>
            </a:r>
          </a:p>
        </p:txBody>
      </p:sp>
      <p:sp>
        <p:nvSpPr>
          <p:cNvPr id="7173" name="TextBox 4">
            <a:extLst>
              <a:ext uri="{FF2B5EF4-FFF2-40B4-BE49-F238E27FC236}">
                <a16:creationId xmlns:a16="http://schemas.microsoft.com/office/drawing/2014/main" id="{4E73C99D-14D3-4917-871C-ED85914F1F2B}"/>
              </a:ext>
            </a:extLst>
          </p:cNvPr>
          <p:cNvSpPr txBox="1">
            <a:spLocks noChangeArrowheads="1"/>
          </p:cNvSpPr>
          <p:nvPr/>
        </p:nvSpPr>
        <p:spPr bwMode="auto">
          <a:xfrm>
            <a:off x="3784600" y="754063"/>
            <a:ext cx="5138738"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 typeface="Wingdings" panose="05000000000000000000" pitchFamily="2" charset="2"/>
              <a:buChar char="Ø"/>
              <a:defRPr/>
            </a:pPr>
            <a:r>
              <a:rPr lang="en-GB" altLang="en-US" sz="1600">
                <a:latin typeface="Segoe UI" panose="020B0502040204020203" pitchFamily="34" charset="0"/>
                <a:ea typeface="Calibri" panose="020F0502020204030204" pitchFamily="34" charset="0"/>
                <a:cs typeface="Times New Roman" panose="02020603050405020304" pitchFamily="18" charset="0"/>
              </a:rPr>
              <a:t>Black or grey trousers or shorts in warmer weather</a:t>
            </a:r>
          </a:p>
          <a:p>
            <a:pPr>
              <a:spcBef>
                <a:spcPct val="0"/>
              </a:spcBef>
              <a:buFont typeface="Wingdings" panose="05000000000000000000" pitchFamily="2" charset="2"/>
              <a:buChar char="Ø"/>
              <a:defRPr/>
            </a:pPr>
            <a:r>
              <a:rPr lang="en-GB" altLang="en-US" sz="1600">
                <a:latin typeface="Segoe UI" panose="020B0502040204020203" pitchFamily="34" charset="0"/>
                <a:ea typeface="Calibri" panose="020F0502020204030204" pitchFamily="34" charset="0"/>
                <a:cs typeface="Times New Roman" panose="02020603050405020304" pitchFamily="18" charset="0"/>
              </a:rPr>
              <a:t>Or black or grey skirts or pinafore dress. Blue and white school summer dresses can be worn in warmer weather</a:t>
            </a:r>
          </a:p>
          <a:p>
            <a:pPr>
              <a:spcBef>
                <a:spcPct val="0"/>
              </a:spcBef>
              <a:buFont typeface="Wingdings" panose="05000000000000000000" pitchFamily="2" charset="2"/>
              <a:buChar char="Ø"/>
              <a:defRPr/>
            </a:pPr>
            <a:r>
              <a:rPr lang="en-GB" altLang="en-US" sz="1600">
                <a:latin typeface="Segoe UI" panose="020B0502040204020203" pitchFamily="34" charset="0"/>
                <a:ea typeface="Calibri" panose="020F0502020204030204" pitchFamily="34" charset="0"/>
                <a:cs typeface="Times New Roman" panose="02020603050405020304" pitchFamily="18" charset="0"/>
              </a:rPr>
              <a:t>A royal blue jumper/sweatshirt or cardigan. </a:t>
            </a:r>
          </a:p>
          <a:p>
            <a:pPr>
              <a:spcBef>
                <a:spcPct val="0"/>
              </a:spcBef>
              <a:buFont typeface="Wingdings" panose="05000000000000000000" pitchFamily="2" charset="2"/>
              <a:buChar char="Ø"/>
              <a:defRPr/>
            </a:pPr>
            <a:r>
              <a:rPr lang="en-GB" altLang="en-US" sz="1600">
                <a:latin typeface="Segoe UI" panose="020B0502040204020203" pitchFamily="34" charset="0"/>
                <a:ea typeface="Calibri" panose="020F0502020204030204" pitchFamily="34" charset="0"/>
                <a:cs typeface="Times New Roman" panose="02020603050405020304" pitchFamily="18" charset="0"/>
              </a:rPr>
              <a:t>Black shoes or trainers</a:t>
            </a:r>
          </a:p>
          <a:p>
            <a:pPr marL="0" indent="0">
              <a:spcBef>
                <a:spcPct val="0"/>
              </a:spcBef>
              <a:buFontTx/>
              <a:buNone/>
              <a:defRPr/>
            </a:pPr>
            <a:endParaRPr lang="en-GB" altLang="en-US" sz="1600" b="1">
              <a:latin typeface="Segoe UI" panose="020B0502040204020203" pitchFamily="34" charset="0"/>
              <a:ea typeface="Calibri" panose="020F0502020204030204" pitchFamily="34" charset="0"/>
              <a:cs typeface="Times New Roman" panose="02020603050405020304" pitchFamily="18" charset="0"/>
            </a:endParaRPr>
          </a:p>
        </p:txBody>
      </p:sp>
      <p:sp>
        <p:nvSpPr>
          <p:cNvPr id="7174" name="TextBox 5">
            <a:extLst>
              <a:ext uri="{FF2B5EF4-FFF2-40B4-BE49-F238E27FC236}">
                <a16:creationId xmlns:a16="http://schemas.microsoft.com/office/drawing/2014/main" id="{88F43D31-14E7-D651-0D09-593F4B6307EF}"/>
              </a:ext>
            </a:extLst>
          </p:cNvPr>
          <p:cNvSpPr txBox="1">
            <a:spLocks noChangeArrowheads="1"/>
          </p:cNvSpPr>
          <p:nvPr/>
        </p:nvSpPr>
        <p:spPr bwMode="auto">
          <a:xfrm>
            <a:off x="4903788" y="2624138"/>
            <a:ext cx="3160712"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None/>
            </a:pPr>
            <a:r>
              <a:rPr lang="en-GB" altLang="en-US" sz="2400" b="1" u="sng">
                <a:latin typeface="Segoe UI"/>
                <a:cs typeface="Arial"/>
              </a:rPr>
              <a:t>PE day - Wednesday  </a:t>
            </a:r>
            <a:endParaRPr lang="en-GB" altLang="en-US" sz="2400" b="1" u="sng">
              <a:solidFill>
                <a:srgbClr val="FF0000"/>
              </a:solidFill>
              <a:latin typeface="Segoe UI" panose="020B0502040204020203" pitchFamily="34" charset="0"/>
            </a:endParaRPr>
          </a:p>
          <a:p>
            <a:pPr algn="ctr">
              <a:spcBef>
                <a:spcPct val="0"/>
              </a:spcBef>
              <a:buFontTx/>
              <a:buNone/>
            </a:pPr>
            <a:endParaRPr lang="en-GB" altLang="en-US" sz="2400" b="1">
              <a:latin typeface="Segoe UI" panose="020B0502040204020203" pitchFamily="34" charset="0"/>
            </a:endParaRPr>
          </a:p>
          <a:p>
            <a:pPr algn="ctr">
              <a:spcBef>
                <a:spcPct val="0"/>
              </a:spcBef>
              <a:buFontTx/>
              <a:buNone/>
            </a:pPr>
            <a:endParaRPr lang="en-GB" altLang="en-US" sz="2400" b="1">
              <a:latin typeface="Segoe UI" panose="020B0502040204020203" pitchFamily="34" charset="0"/>
            </a:endParaRPr>
          </a:p>
          <a:p>
            <a:pPr algn="ctr">
              <a:spcBef>
                <a:spcPct val="0"/>
              </a:spcBef>
              <a:buFontTx/>
              <a:buNone/>
            </a:pPr>
            <a:endParaRPr lang="en-GB" altLang="en-US" sz="2400" b="1">
              <a:latin typeface="Segoe UI" panose="020B0502040204020203" pitchFamily="34" charset="0"/>
            </a:endParaRPr>
          </a:p>
          <a:p>
            <a:pPr algn="ctr">
              <a:spcBef>
                <a:spcPct val="0"/>
              </a:spcBef>
              <a:buFontTx/>
              <a:buNone/>
            </a:pPr>
            <a:r>
              <a:rPr lang="en-GB" altLang="en-US" sz="2400">
                <a:latin typeface="Times New Roman"/>
                <a:cs typeface="Arial"/>
              </a:rPr>
              <a:t> </a:t>
            </a:r>
          </a:p>
        </p:txBody>
      </p:sp>
      <p:pic>
        <p:nvPicPr>
          <p:cNvPr id="9" name="Picture 6" descr="http://johnlewis.scene7.com/is/image/JohnLewis/000226880?$prod_main$">
            <a:extLst>
              <a:ext uri="{FF2B5EF4-FFF2-40B4-BE49-F238E27FC236}">
                <a16:creationId xmlns:a16="http://schemas.microsoft.com/office/drawing/2014/main" id="{E7D9EFD4-A2DB-4E64-992D-4BCDC90CEFD8}"/>
              </a:ext>
            </a:extLst>
          </p:cNvPr>
          <p:cNvPicPr>
            <a:picLocks noChangeAspect="1" noChangeArrowheads="1"/>
          </p:cNvPicPr>
          <p:nvPr/>
        </p:nvPicPr>
        <p:blipFill>
          <a:blip r:embed="rId4"/>
          <a:srcRect/>
          <a:stretch>
            <a:fillRect/>
          </a:stretch>
        </p:blipFill>
        <p:spPr bwMode="auto">
          <a:xfrm>
            <a:off x="7359650" y="3744913"/>
            <a:ext cx="647700" cy="6477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 name="Picture 4" descr="http://www.polo-shirts.co.uk/images/res/Fruit_of_the_Loom_Childrens_Tshirt_White-166-103_176_176.jpg">
            <a:extLst>
              <a:ext uri="{FF2B5EF4-FFF2-40B4-BE49-F238E27FC236}">
                <a16:creationId xmlns:a16="http://schemas.microsoft.com/office/drawing/2014/main" id="{9C62D9DF-248E-443C-92FB-E3C3E94AA9C3}"/>
              </a:ext>
            </a:extLst>
          </p:cNvPr>
          <p:cNvPicPr>
            <a:picLocks noChangeAspect="1" noChangeArrowheads="1"/>
          </p:cNvPicPr>
          <p:nvPr/>
        </p:nvPicPr>
        <p:blipFill>
          <a:blip r:embed="rId5"/>
          <a:srcRect/>
          <a:stretch>
            <a:fillRect/>
          </a:stretch>
        </p:blipFill>
        <p:spPr bwMode="auto">
          <a:xfrm>
            <a:off x="8048625" y="4078288"/>
            <a:ext cx="706438" cy="7159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1D428EBA-1E40-4619-88B7-B77E5AD0C4B9}"/>
              </a:ext>
            </a:extLst>
          </p:cNvPr>
          <p:cNvPicPr>
            <a:picLocks noChangeAspect="1"/>
          </p:cNvPicPr>
          <p:nvPr/>
        </p:nvPicPr>
        <p:blipFill>
          <a:blip r:embed="rId6"/>
          <a:stretch>
            <a:fillRect/>
          </a:stretch>
        </p:blipFill>
        <p:spPr>
          <a:xfrm>
            <a:off x="7546975" y="4675188"/>
            <a:ext cx="590550" cy="590550"/>
          </a:xfrm>
          <a:prstGeom prst="rect">
            <a:avLst/>
          </a:prstGeom>
          <a:ln w="38100">
            <a:solidFill>
              <a:schemeClr val="accent4"/>
            </a:solidFill>
          </a:ln>
        </p:spPr>
      </p:pic>
      <p:sp>
        <p:nvSpPr>
          <p:cNvPr id="12" name="TextBox 11">
            <a:extLst>
              <a:ext uri="{FF2B5EF4-FFF2-40B4-BE49-F238E27FC236}">
                <a16:creationId xmlns:a16="http://schemas.microsoft.com/office/drawing/2014/main" id="{C64C120F-20D2-4268-AC7A-9D9EEC0901B1}"/>
              </a:ext>
            </a:extLst>
          </p:cNvPr>
          <p:cNvSpPr txBox="1"/>
          <p:nvPr/>
        </p:nvSpPr>
        <p:spPr>
          <a:xfrm>
            <a:off x="4578350" y="2978150"/>
            <a:ext cx="4346575" cy="2124075"/>
          </a:xfrm>
          <a:prstGeom prst="rect">
            <a:avLst/>
          </a:prstGeom>
          <a:noFill/>
        </p:spPr>
        <p:txBody>
          <a:bodyPr>
            <a:spAutoFit/>
          </a:bodyPr>
          <a:lstStyle/>
          <a:p>
            <a:pPr algn="ctr">
              <a:defRPr/>
            </a:pPr>
            <a:r>
              <a:rPr lang="en-GB" sz="2000" b="1">
                <a:latin typeface="Segoe UI" panose="020B0502040204020203" pitchFamily="34" charset="0"/>
              </a:rPr>
              <a:t>Please come dressed in PE Kit on </a:t>
            </a:r>
            <a:r>
              <a:rPr lang="en-GB" sz="1600">
                <a:latin typeface="Segoe UI" panose="020B0502040204020203" pitchFamily="34" charset="0"/>
              </a:rPr>
              <a:t>Black joggers or black shorts in warmer weather</a:t>
            </a:r>
          </a:p>
          <a:p>
            <a:pPr marL="285750" indent="-285750">
              <a:buFont typeface="Wingdings" panose="05000000000000000000" pitchFamily="2" charset="2"/>
              <a:buChar char="Ø"/>
              <a:defRPr/>
            </a:pPr>
            <a:r>
              <a:rPr lang="en-GB" sz="1600">
                <a:latin typeface="Segoe UI" panose="020B0502040204020203" pitchFamily="34" charset="0"/>
              </a:rPr>
              <a:t>White T-Shirt</a:t>
            </a:r>
          </a:p>
          <a:p>
            <a:pPr marL="285750" indent="-285750">
              <a:buFont typeface="Wingdings" panose="05000000000000000000" pitchFamily="2" charset="2"/>
              <a:buChar char="Ø"/>
              <a:defRPr/>
            </a:pPr>
            <a:r>
              <a:rPr lang="en-GB" sz="1600">
                <a:latin typeface="Segoe UI" panose="020B0502040204020203" pitchFamily="34" charset="0"/>
              </a:rPr>
              <a:t>Dark sweatshirt/hoody</a:t>
            </a:r>
          </a:p>
          <a:p>
            <a:pPr marL="285750" indent="-285750">
              <a:buFont typeface="Wingdings" panose="05000000000000000000" pitchFamily="2" charset="2"/>
              <a:buChar char="Ø"/>
              <a:defRPr/>
            </a:pPr>
            <a:r>
              <a:rPr lang="en-GB" sz="1600">
                <a:latin typeface="Segoe UI" panose="020B0502040204020203" pitchFamily="34" charset="0"/>
              </a:rPr>
              <a:t>Black or white trainers</a:t>
            </a:r>
          </a:p>
          <a:p>
            <a:pPr>
              <a:defRPr/>
            </a:pPr>
            <a:r>
              <a:rPr lang="en-GB" sz="1600" b="1">
                <a:latin typeface="Segoe UI" panose="020B0502040204020203" pitchFamily="34" charset="0"/>
              </a:rPr>
              <a:t>X</a:t>
            </a:r>
            <a:r>
              <a:rPr lang="en-GB" sz="1600">
                <a:latin typeface="Segoe UI" panose="020B0502040204020203" pitchFamily="34" charset="0"/>
              </a:rPr>
              <a:t> No football shirts or branded </a:t>
            </a:r>
          </a:p>
          <a:p>
            <a:pPr>
              <a:defRPr/>
            </a:pPr>
            <a:r>
              <a:rPr lang="en-GB" sz="1600">
                <a:latin typeface="Segoe UI" panose="020B0502040204020203" pitchFamily="34" charset="0"/>
              </a:rPr>
              <a:t>    items.</a:t>
            </a:r>
          </a:p>
        </p:txBody>
      </p:sp>
      <p:pic>
        <p:nvPicPr>
          <p:cNvPr id="13" name="Picture 2" descr="http://www.whitleyparkprimaryschool.co.uk/graphics/SchoolInfo/SchoolBag.jpg">
            <a:extLst>
              <a:ext uri="{FF2B5EF4-FFF2-40B4-BE49-F238E27FC236}">
                <a16:creationId xmlns:a16="http://schemas.microsoft.com/office/drawing/2014/main" id="{82DE121D-E8E7-4378-A1F0-DB2D320FD724}"/>
              </a:ext>
            </a:extLst>
          </p:cNvPr>
          <p:cNvPicPr>
            <a:picLocks noChangeAspect="1" noChangeArrowheads="1"/>
          </p:cNvPicPr>
          <p:nvPr/>
        </p:nvPicPr>
        <p:blipFill>
          <a:blip r:embed="rId7"/>
          <a:srcRect/>
          <a:stretch>
            <a:fillRect/>
          </a:stretch>
        </p:blipFill>
        <p:spPr bwMode="auto">
          <a:xfrm>
            <a:off x="2986088" y="4738688"/>
            <a:ext cx="998537" cy="9874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7180" name="Picture 13" descr="Image result for PE kit">
            <a:extLst>
              <a:ext uri="{FF2B5EF4-FFF2-40B4-BE49-F238E27FC236}">
                <a16:creationId xmlns:a16="http://schemas.microsoft.com/office/drawing/2014/main" id="{5C630B27-B4EA-ECD1-D751-3DABC08F86A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0642491">
            <a:off x="7946768" y="2159944"/>
            <a:ext cx="741363"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descr="Image result for water bottles">
            <a:extLst>
              <a:ext uri="{FF2B5EF4-FFF2-40B4-BE49-F238E27FC236}">
                <a16:creationId xmlns:a16="http://schemas.microsoft.com/office/drawing/2014/main" id="{8093E9E4-048B-4A60-9F72-144DDC96E83F}"/>
              </a:ext>
            </a:extLst>
          </p:cNvPr>
          <p:cNvPicPr/>
          <p:nvPr/>
        </p:nvPicPr>
        <p:blipFill rotWithShape="1">
          <a:blip r:embed="rId9"/>
          <a:srcRect l="24628" r="24628"/>
          <a:stretch/>
        </p:blipFill>
        <p:spPr bwMode="auto">
          <a:xfrm>
            <a:off x="4189413" y="5189538"/>
            <a:ext cx="698500" cy="1295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7182" name="TextBox 1">
            <a:extLst>
              <a:ext uri="{FF2B5EF4-FFF2-40B4-BE49-F238E27FC236}">
                <a16:creationId xmlns:a16="http://schemas.microsoft.com/office/drawing/2014/main" id="{3B17578C-DBEE-ADA0-F8E4-FFD05577FFF0}"/>
              </a:ext>
            </a:extLst>
          </p:cNvPr>
          <p:cNvSpPr txBox="1">
            <a:spLocks noChangeArrowheads="1"/>
          </p:cNvSpPr>
          <p:nvPr/>
        </p:nvSpPr>
        <p:spPr bwMode="auto">
          <a:xfrm>
            <a:off x="1006475" y="4581525"/>
            <a:ext cx="16208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GB" altLang="en-US" sz="1600" b="1">
                <a:latin typeface="Segoe UI" panose="020B0502040204020203" pitchFamily="34" charset="0"/>
              </a:rPr>
              <a:t>Each day you will need your book bag…</a:t>
            </a:r>
          </a:p>
        </p:txBody>
      </p:sp>
      <p:sp>
        <p:nvSpPr>
          <p:cNvPr id="7183" name="TextBox 2">
            <a:extLst>
              <a:ext uri="{FF2B5EF4-FFF2-40B4-BE49-F238E27FC236}">
                <a16:creationId xmlns:a16="http://schemas.microsoft.com/office/drawing/2014/main" id="{E34DDA42-AABC-F290-6DB3-91582FCF7C61}"/>
              </a:ext>
            </a:extLst>
          </p:cNvPr>
          <p:cNvSpPr txBox="1">
            <a:spLocks noChangeArrowheads="1"/>
          </p:cNvSpPr>
          <p:nvPr/>
        </p:nvSpPr>
        <p:spPr bwMode="auto">
          <a:xfrm>
            <a:off x="936625" y="5411788"/>
            <a:ext cx="1979613"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GB" altLang="en-US" sz="1600" b="1">
                <a:latin typeface="Segoe UI" panose="020B0502040204020203" pitchFamily="34" charset="0"/>
              </a:rPr>
              <a:t>and water bottle. </a:t>
            </a:r>
          </a:p>
          <a:p>
            <a:pPr algn="ctr">
              <a:spcBef>
                <a:spcPct val="0"/>
              </a:spcBef>
              <a:buFontTx/>
              <a:buNone/>
            </a:pPr>
            <a:r>
              <a:rPr lang="en-GB" altLang="en-US" sz="1400">
                <a:latin typeface="Segoe UI" panose="020B0502040204020203" pitchFamily="34" charset="0"/>
              </a:rPr>
              <a:t>Please ensure this  only contains water; no juice or squash. thank you</a:t>
            </a:r>
            <a:r>
              <a:rPr lang="en-GB" altLang="en-US" sz="1000">
                <a:latin typeface="Segoe UI" panose="020B0502040204020203" pitchFamily="34" charset="0"/>
              </a:rPr>
              <a:t>. </a:t>
            </a:r>
          </a:p>
          <a:p>
            <a:pPr algn="ctr">
              <a:spcBef>
                <a:spcPct val="0"/>
              </a:spcBef>
              <a:buFontTx/>
              <a:buNone/>
            </a:pPr>
            <a:endParaRPr lang="en-GB" altLang="en-US" sz="1600" b="1">
              <a:latin typeface="Segoe UI" panose="020B0502040204020203" pitchFamily="34" charset="0"/>
            </a:endParaRPr>
          </a:p>
        </p:txBody>
      </p:sp>
      <p:sp>
        <p:nvSpPr>
          <p:cNvPr id="7184" name="TextBox 5">
            <a:extLst>
              <a:ext uri="{FF2B5EF4-FFF2-40B4-BE49-F238E27FC236}">
                <a16:creationId xmlns:a16="http://schemas.microsoft.com/office/drawing/2014/main" id="{8604F774-8AD6-4027-9496-17CA5D9864EB}"/>
              </a:ext>
            </a:extLst>
          </p:cNvPr>
          <p:cNvSpPr txBox="1">
            <a:spLocks noChangeArrowheads="1"/>
          </p:cNvSpPr>
          <p:nvPr/>
        </p:nvSpPr>
        <p:spPr bwMode="auto">
          <a:xfrm>
            <a:off x="1025525" y="2814638"/>
            <a:ext cx="3549650" cy="1816100"/>
          </a:xfrm>
          <a:prstGeom prst="rect">
            <a:avLst/>
          </a:prstGeom>
          <a:noFill/>
          <a:ln w="9525">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defRPr/>
            </a:pPr>
            <a:r>
              <a:rPr lang="en-GB" altLang="en-US" sz="1600">
                <a:latin typeface="Segoe UI" panose="020B0502040204020203" pitchFamily="34" charset="0"/>
              </a:rPr>
              <a:t>You will need to order your school meal via Parent Pay or bring a healthy packed lunch which </a:t>
            </a:r>
            <a:r>
              <a:rPr lang="en-GB" altLang="en-US" sz="1600" b="1">
                <a:solidFill>
                  <a:srgbClr val="FF0000"/>
                </a:solidFill>
                <a:latin typeface="Segoe UI" panose="020B0502040204020203" pitchFamily="34" charset="0"/>
              </a:rPr>
              <a:t>must not </a:t>
            </a:r>
            <a:r>
              <a:rPr lang="en-GB" altLang="en-US" sz="1600">
                <a:latin typeface="Segoe UI" panose="020B0502040204020203" pitchFamily="34" charset="0"/>
              </a:rPr>
              <a:t>include nuts, sweets</a:t>
            </a:r>
          </a:p>
          <a:p>
            <a:pPr>
              <a:spcBef>
                <a:spcPct val="0"/>
              </a:spcBef>
              <a:buFontTx/>
              <a:buNone/>
              <a:defRPr/>
            </a:pPr>
            <a:r>
              <a:rPr lang="en-GB" altLang="en-US" sz="1600">
                <a:latin typeface="Segoe UI" panose="020B0502040204020203" pitchFamily="34" charset="0"/>
              </a:rPr>
              <a:t>or fizzy drinks. Children</a:t>
            </a:r>
          </a:p>
          <a:p>
            <a:pPr>
              <a:spcBef>
                <a:spcPct val="0"/>
              </a:spcBef>
              <a:buFontTx/>
              <a:buNone/>
              <a:defRPr/>
            </a:pPr>
            <a:r>
              <a:rPr lang="en-GB" altLang="en-US" sz="1600">
                <a:latin typeface="Segoe UI" panose="020B0502040204020203" pitchFamily="34" charset="0"/>
              </a:rPr>
              <a:t>can also bring an </a:t>
            </a:r>
          </a:p>
          <a:p>
            <a:pPr>
              <a:spcBef>
                <a:spcPct val="0"/>
              </a:spcBef>
              <a:buFontTx/>
              <a:buNone/>
              <a:defRPr/>
            </a:pPr>
            <a:r>
              <a:rPr lang="en-GB" altLang="en-US" sz="1600">
                <a:latin typeface="Segoe UI" panose="020B0502040204020203" pitchFamily="34" charset="0"/>
              </a:rPr>
              <a:t>additional healthy snack.</a:t>
            </a:r>
            <a:endParaRPr lang="en-GB" altLang="en-US" sz="1600"/>
          </a:p>
        </p:txBody>
      </p:sp>
      <p:pic>
        <p:nvPicPr>
          <p:cNvPr id="19" name="Picture 18">
            <a:extLst>
              <a:ext uri="{FF2B5EF4-FFF2-40B4-BE49-F238E27FC236}">
                <a16:creationId xmlns:a16="http://schemas.microsoft.com/office/drawing/2014/main" id="{39176999-E6B3-480C-B3C9-37A511BE6F4A}"/>
              </a:ext>
            </a:extLst>
          </p:cNvPr>
          <p:cNvPicPr/>
          <p:nvPr/>
        </p:nvPicPr>
        <p:blipFill>
          <a:blip r:embed="rId10"/>
          <a:stretch>
            <a:fillRect/>
          </a:stretch>
        </p:blipFill>
        <p:spPr>
          <a:xfrm>
            <a:off x="3422650" y="3722688"/>
            <a:ext cx="998538" cy="7810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186" name="TextBox 15">
            <a:extLst>
              <a:ext uri="{FF2B5EF4-FFF2-40B4-BE49-F238E27FC236}">
                <a16:creationId xmlns:a16="http://schemas.microsoft.com/office/drawing/2014/main" id="{0A52C68F-CC54-68C9-D1CD-B03303FDBB69}"/>
              </a:ext>
            </a:extLst>
          </p:cNvPr>
          <p:cNvSpPr txBox="1">
            <a:spLocks noChangeArrowheads="1"/>
          </p:cNvSpPr>
          <p:nvPr/>
        </p:nvSpPr>
        <p:spPr bwMode="auto">
          <a:xfrm>
            <a:off x="3752850" y="2171700"/>
            <a:ext cx="39179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GB" altLang="en-US" sz="2000" b="1">
                <a:solidFill>
                  <a:srgbClr val="FF0000"/>
                </a:solidFill>
                <a:latin typeface="Segoe UI" panose="020B0502040204020203" pitchFamily="34" charset="0"/>
              </a:rPr>
              <a:t>Please name all clothing.</a:t>
            </a:r>
            <a:r>
              <a:rPr lang="en-GB" altLang="en-US" sz="2400" b="1">
                <a:solidFill>
                  <a:srgbClr val="FF0000"/>
                </a:solidFill>
                <a:latin typeface="Segoe UI" panose="020B0502040204020203" pitchFamily="34" charset="0"/>
              </a:rPr>
              <a:t> </a:t>
            </a:r>
          </a:p>
        </p:txBody>
      </p:sp>
      <p:sp>
        <p:nvSpPr>
          <p:cNvPr id="7187" name="Rectangle 1">
            <a:extLst>
              <a:ext uri="{FF2B5EF4-FFF2-40B4-BE49-F238E27FC236}">
                <a16:creationId xmlns:a16="http://schemas.microsoft.com/office/drawing/2014/main" id="{74FBA5A4-0FA7-1B0D-67B1-3B9CC75ADA54}"/>
              </a:ext>
            </a:extLst>
          </p:cNvPr>
          <p:cNvSpPr>
            <a:spLocks noChangeArrowheads="1"/>
          </p:cNvSpPr>
          <p:nvPr/>
        </p:nvSpPr>
        <p:spPr bwMode="auto">
          <a:xfrm>
            <a:off x="5257800" y="5359400"/>
            <a:ext cx="3249613" cy="923925"/>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GB" altLang="en-US" sz="1800" b="1">
                <a:latin typeface="Segoe UI Light" panose="020B0502040204020203" pitchFamily="34" charset="0"/>
                <a:cs typeface="Segoe UI Light" panose="020B0502040204020203" pitchFamily="34" charset="0"/>
              </a:rPr>
              <a:t>Please do not bring any toys/ fiddle toys to school unless agreed by the class teacher</a:t>
            </a:r>
          </a:p>
        </p:txBody>
      </p:sp>
    </p:spTree>
    <p:extLst>
      <p:ext uri="{BB962C8B-B14F-4D97-AF65-F5344CB8AC3E}">
        <p14:creationId xmlns:p14="http://schemas.microsoft.com/office/powerpoint/2010/main" val="28457632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1">
            <a:extLst>
              <a:ext uri="{FF2B5EF4-FFF2-40B4-BE49-F238E27FC236}">
                <a16:creationId xmlns:a16="http://schemas.microsoft.com/office/drawing/2014/main" id="{09A093BA-4A34-EAD4-CCEA-5D4BA193D4F2}"/>
              </a:ext>
            </a:extLst>
          </p:cNvPr>
          <p:cNvSpPr txBox="1">
            <a:spLocks noChangeArrowheads="1"/>
          </p:cNvSpPr>
          <p:nvPr/>
        </p:nvSpPr>
        <p:spPr bwMode="auto">
          <a:xfrm>
            <a:off x="827088" y="238125"/>
            <a:ext cx="748823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GB" altLang="en-US" sz="3600" b="1">
                <a:solidFill>
                  <a:srgbClr val="0070C0"/>
                </a:solidFill>
                <a:latin typeface="SassoonPrimaryType" pitchFamily="2" charset="0"/>
              </a:rPr>
              <a:t>Typical school day in Year 3</a:t>
            </a:r>
          </a:p>
          <a:p>
            <a:pPr algn="ctr">
              <a:spcBef>
                <a:spcPct val="0"/>
              </a:spcBef>
              <a:buFontTx/>
              <a:buNone/>
            </a:pPr>
            <a:endParaRPr lang="en-GB" altLang="en-US" sz="2400" b="1">
              <a:solidFill>
                <a:srgbClr val="0070C0"/>
              </a:solidFill>
              <a:latin typeface="SassoonPrimaryType" pitchFamily="2" charset="0"/>
            </a:endParaRPr>
          </a:p>
        </p:txBody>
      </p:sp>
      <p:sp>
        <p:nvSpPr>
          <p:cNvPr id="15363" name="TextBox 4">
            <a:extLst>
              <a:ext uri="{FF2B5EF4-FFF2-40B4-BE49-F238E27FC236}">
                <a16:creationId xmlns:a16="http://schemas.microsoft.com/office/drawing/2014/main" id="{5111C7AB-52F2-0E53-18D8-69891A6EC4E6}"/>
              </a:ext>
            </a:extLst>
          </p:cNvPr>
          <p:cNvSpPr txBox="1">
            <a:spLocks noChangeArrowheads="1"/>
          </p:cNvSpPr>
          <p:nvPr/>
        </p:nvSpPr>
        <p:spPr bwMode="auto">
          <a:xfrm>
            <a:off x="1187450" y="1628775"/>
            <a:ext cx="7488238"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marL="342900" indent="-342900">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 typeface="Wingdings" panose="05000000000000000000" pitchFamily="2" charset="2"/>
              <a:buChar char="Ø"/>
            </a:pPr>
            <a:r>
              <a:rPr lang="en-GB" altLang="en-US" sz="2400"/>
              <a:t>8:45 – School begins and registration </a:t>
            </a:r>
          </a:p>
          <a:p>
            <a:pPr>
              <a:spcBef>
                <a:spcPct val="0"/>
              </a:spcBef>
              <a:buFont typeface="Wingdings" panose="05000000000000000000" pitchFamily="2" charset="2"/>
              <a:buChar char="Ø"/>
            </a:pPr>
            <a:r>
              <a:rPr lang="en-GB" altLang="en-US" sz="2400">
                <a:latin typeface="Times New Roman"/>
                <a:cs typeface="Arial"/>
              </a:rPr>
              <a:t>8:45 -9.00 –  EMT </a:t>
            </a:r>
          </a:p>
          <a:p>
            <a:pPr>
              <a:spcBef>
                <a:spcPct val="0"/>
              </a:spcBef>
              <a:buFont typeface="Wingdings" panose="05000000000000000000" pitchFamily="2" charset="2"/>
              <a:buChar char="Ø"/>
            </a:pPr>
            <a:r>
              <a:rPr lang="en-GB" altLang="en-US" sz="2400">
                <a:latin typeface="Times New Roman"/>
                <a:cs typeface="Arial"/>
              </a:rPr>
              <a:t>9:00-9.40 – Guided Reading/Phonics</a:t>
            </a:r>
            <a:endParaRPr lang="en-GB" altLang="en-US" sz="2400"/>
          </a:p>
          <a:p>
            <a:pPr>
              <a:spcBef>
                <a:spcPct val="0"/>
              </a:spcBef>
              <a:buFont typeface="Wingdings" panose="05000000000000000000" pitchFamily="2" charset="2"/>
              <a:buChar char="Ø"/>
            </a:pPr>
            <a:r>
              <a:rPr lang="en-GB" altLang="en-US" sz="2400"/>
              <a:t>9.40-10.40 –English</a:t>
            </a:r>
          </a:p>
          <a:p>
            <a:pPr>
              <a:spcBef>
                <a:spcPct val="0"/>
              </a:spcBef>
              <a:buFont typeface="Wingdings" panose="05000000000000000000" pitchFamily="2" charset="2"/>
              <a:buChar char="Ø"/>
            </a:pPr>
            <a:r>
              <a:rPr lang="en-GB" altLang="en-US" sz="2400">
                <a:solidFill>
                  <a:srgbClr val="0070C0"/>
                </a:solidFill>
              </a:rPr>
              <a:t>10.40-11.00 – Break time </a:t>
            </a:r>
          </a:p>
          <a:p>
            <a:pPr>
              <a:spcBef>
                <a:spcPct val="0"/>
              </a:spcBef>
              <a:buFont typeface="Wingdings" panose="05000000000000000000" pitchFamily="2" charset="2"/>
              <a:buChar char="Ø"/>
            </a:pPr>
            <a:r>
              <a:rPr lang="en-GB" altLang="en-US" sz="2400">
                <a:latin typeface="Times New Roman"/>
                <a:cs typeface="Arial"/>
              </a:rPr>
              <a:t>11.00-12.00 – Maths</a:t>
            </a:r>
          </a:p>
          <a:p>
            <a:pPr>
              <a:spcBef>
                <a:spcPct val="0"/>
              </a:spcBef>
              <a:buFont typeface="Wingdings" panose="05000000000000000000" pitchFamily="2" charset="2"/>
              <a:buChar char="Ø"/>
            </a:pPr>
            <a:r>
              <a:rPr lang="en-GB" altLang="en-US" sz="2400">
                <a:latin typeface="Times New Roman"/>
                <a:cs typeface="Arial"/>
              </a:rPr>
              <a:t>12.00-12.30 – Timetables</a:t>
            </a:r>
            <a:endParaRPr lang="en-GB" altLang="en-US" sz="2400"/>
          </a:p>
          <a:p>
            <a:pPr>
              <a:spcBef>
                <a:spcPct val="0"/>
              </a:spcBef>
              <a:buFont typeface="Wingdings" panose="05000000000000000000" pitchFamily="2" charset="2"/>
              <a:buChar char="Ø"/>
            </a:pPr>
            <a:r>
              <a:rPr lang="en-GB" altLang="en-US" sz="2400">
                <a:solidFill>
                  <a:srgbClr val="0070C0"/>
                </a:solidFill>
              </a:rPr>
              <a:t>12.30-1.30 – Lunch </a:t>
            </a:r>
          </a:p>
          <a:p>
            <a:pPr>
              <a:spcBef>
                <a:spcPct val="0"/>
              </a:spcBef>
              <a:buFont typeface="Wingdings" panose="05000000000000000000" pitchFamily="2" charset="2"/>
              <a:buChar char="Ø"/>
            </a:pPr>
            <a:r>
              <a:rPr lang="en-GB" altLang="en-US" sz="2400">
                <a:latin typeface="Times New Roman"/>
                <a:cs typeface="Arial"/>
              </a:rPr>
              <a:t>1.30-2.00 – Mastering Number &amp; Spellings</a:t>
            </a:r>
          </a:p>
          <a:p>
            <a:pPr>
              <a:spcBef>
                <a:spcPct val="0"/>
              </a:spcBef>
              <a:buFont typeface="Wingdings" panose="05000000000000000000" pitchFamily="2" charset="2"/>
              <a:buChar char="Ø"/>
            </a:pPr>
            <a:r>
              <a:rPr lang="en-GB" altLang="en-US" sz="2400">
                <a:latin typeface="Times New Roman"/>
                <a:cs typeface="Arial"/>
              </a:rPr>
              <a:t>2.00-3.00 - Topic</a:t>
            </a:r>
          </a:p>
          <a:p>
            <a:pPr>
              <a:spcBef>
                <a:spcPct val="0"/>
              </a:spcBef>
              <a:buFont typeface="Wingdings" panose="05000000000000000000" pitchFamily="2" charset="2"/>
              <a:buChar char="Ø"/>
            </a:pPr>
            <a:r>
              <a:rPr lang="en-GB" altLang="en-US" sz="2400">
                <a:latin typeface="Times New Roman"/>
                <a:cs typeface="Arial"/>
              </a:rPr>
              <a:t>3.00-3.10 – Story time</a:t>
            </a:r>
          </a:p>
          <a:p>
            <a:pPr>
              <a:spcBef>
                <a:spcPct val="0"/>
              </a:spcBef>
              <a:buFont typeface="Wingdings" panose="05000000000000000000" pitchFamily="2" charset="2"/>
              <a:buChar char="Ø"/>
            </a:pPr>
            <a:r>
              <a:rPr lang="en-GB" altLang="en-US" sz="2400"/>
              <a:t>3.15 – Home time </a:t>
            </a:r>
          </a:p>
          <a:p>
            <a:pPr>
              <a:spcBef>
                <a:spcPct val="0"/>
              </a:spcBef>
              <a:buFont typeface="Wingdings" panose="05000000000000000000" pitchFamily="2" charset="2"/>
              <a:buChar char="Ø"/>
            </a:pPr>
            <a:endParaRPr lang="en-GB" altLang="en-US" sz="2400"/>
          </a:p>
          <a:p>
            <a:pPr>
              <a:spcBef>
                <a:spcPct val="0"/>
              </a:spcBef>
              <a:buFont typeface="Wingdings" panose="05000000000000000000" pitchFamily="2" charset="2"/>
              <a:buChar char="Ø"/>
            </a:pPr>
            <a:endParaRPr lang="en-GB" altLang="en-US" sz="2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A49191E-E7A0-41F8-A0D0-277B1C76E21C}"/>
              </a:ext>
            </a:extLst>
          </p:cNvPr>
          <p:cNvSpPr/>
          <p:nvPr/>
        </p:nvSpPr>
        <p:spPr>
          <a:xfrm>
            <a:off x="4222971" y="2036463"/>
            <a:ext cx="4572000" cy="2562240"/>
          </a:xfrm>
          <a:prstGeom prst="rect">
            <a:avLst/>
          </a:prstGeom>
        </p:spPr>
        <p:txBody>
          <a:bodyPr wrap="square">
            <a:spAutoFit/>
          </a:bodyPr>
          <a:lstStyle/>
          <a:p>
            <a:r>
              <a:rPr lang="en-GB" sz="1350">
                <a:ea typeface="Times New Roman" panose="02020603050405020304" pitchFamily="18" charset="0"/>
                <a:cs typeface="Times New Roman" panose="02020603050405020304" pitchFamily="18" charset="0"/>
              </a:rPr>
              <a:t>At Whitley Park, we strongly believe that children learn best when there is a strong partnership between school and home. When parents are informed and actively support their child’s learning, progress is strengthened.</a:t>
            </a:r>
          </a:p>
          <a:p>
            <a:endParaRPr lang="en-GB" sz="1350">
              <a:latin typeface="SassoonPrimaryInfant" panose="00000400000000000000" pitchFamily="2" charset="0"/>
              <a:cs typeface="Times New Roman" panose="02020603050405020304" pitchFamily="18" charset="0"/>
            </a:endParaRPr>
          </a:p>
          <a:p>
            <a:r>
              <a:rPr lang="en-GB" sz="1350"/>
              <a:t>Children having fluency in the core skills of reading , spelling and number are essential and the best way to ensure this fluency is through regular practice both in school and at home. </a:t>
            </a:r>
          </a:p>
          <a:p>
            <a:endParaRPr lang="en-GB" sz="1350">
              <a:latin typeface="SassoonPrimaryInfant" panose="00000400000000000000" pitchFamily="2" charset="0"/>
              <a:cs typeface="Times New Roman" panose="02020603050405020304" pitchFamily="18" charset="0"/>
            </a:endParaRPr>
          </a:p>
          <a:p>
            <a:r>
              <a:rPr lang="en-GB" sz="1350">
                <a:cs typeface="Times New Roman" panose="02020603050405020304" pitchFamily="18" charset="0"/>
              </a:rPr>
              <a:t>Our recent letter detailed how we will report to you on your child’s progress across the year in these key areas. </a:t>
            </a:r>
          </a:p>
          <a:p>
            <a:endParaRPr lang="en-GB" sz="1350"/>
          </a:p>
        </p:txBody>
      </p:sp>
      <p:pic>
        <p:nvPicPr>
          <p:cNvPr id="2" name="Picture 1">
            <a:extLst>
              <a:ext uri="{FF2B5EF4-FFF2-40B4-BE49-F238E27FC236}">
                <a16:creationId xmlns:a16="http://schemas.microsoft.com/office/drawing/2014/main" id="{8B650D94-059F-4C31-BFD2-F2E160BD72FA}"/>
              </a:ext>
            </a:extLst>
          </p:cNvPr>
          <p:cNvPicPr>
            <a:picLocks noChangeAspect="1"/>
          </p:cNvPicPr>
          <p:nvPr/>
        </p:nvPicPr>
        <p:blipFill>
          <a:blip r:embed="rId2"/>
          <a:stretch>
            <a:fillRect/>
          </a:stretch>
        </p:blipFill>
        <p:spPr>
          <a:xfrm>
            <a:off x="349029" y="1300375"/>
            <a:ext cx="3865173" cy="4364474"/>
          </a:xfrm>
          <a:prstGeom prst="rect">
            <a:avLst/>
          </a:prstGeom>
        </p:spPr>
      </p:pic>
    </p:spTree>
    <p:extLst>
      <p:ext uri="{BB962C8B-B14F-4D97-AF65-F5344CB8AC3E}">
        <p14:creationId xmlns:p14="http://schemas.microsoft.com/office/powerpoint/2010/main" val="60517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1B17F6A3-90A5-4EDD-90C2-80FC606312B9}"/>
              </a:ext>
            </a:extLst>
          </p:cNvPr>
          <p:cNvCxnSpPr/>
          <p:nvPr/>
        </p:nvCxnSpPr>
        <p:spPr>
          <a:xfrm>
            <a:off x="4234648" y="1013719"/>
            <a:ext cx="59924" cy="4987031"/>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ABB028F2-5062-47D0-95BC-6E3DF2424103}"/>
              </a:ext>
            </a:extLst>
          </p:cNvPr>
          <p:cNvCxnSpPr/>
          <p:nvPr/>
        </p:nvCxnSpPr>
        <p:spPr>
          <a:xfrm>
            <a:off x="0" y="3580476"/>
            <a:ext cx="9144000" cy="53266"/>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0416584B-C802-4185-B548-E4B51C41BA05}"/>
              </a:ext>
            </a:extLst>
          </p:cNvPr>
          <p:cNvPicPr>
            <a:picLocks noChangeAspect="1"/>
          </p:cNvPicPr>
          <p:nvPr/>
        </p:nvPicPr>
        <p:blipFill>
          <a:blip r:embed="rId2"/>
          <a:stretch>
            <a:fillRect/>
          </a:stretch>
        </p:blipFill>
        <p:spPr>
          <a:xfrm>
            <a:off x="169231" y="1097641"/>
            <a:ext cx="1721714" cy="1117064"/>
          </a:xfrm>
          <a:prstGeom prst="rect">
            <a:avLst/>
          </a:prstGeom>
        </p:spPr>
      </p:pic>
      <p:sp>
        <p:nvSpPr>
          <p:cNvPr id="8" name="TextBox 7">
            <a:extLst>
              <a:ext uri="{FF2B5EF4-FFF2-40B4-BE49-F238E27FC236}">
                <a16:creationId xmlns:a16="http://schemas.microsoft.com/office/drawing/2014/main" id="{D7A83FFC-C90B-45D9-AA27-612E7CF53E6D}"/>
              </a:ext>
            </a:extLst>
          </p:cNvPr>
          <p:cNvSpPr txBox="1"/>
          <p:nvPr/>
        </p:nvSpPr>
        <p:spPr>
          <a:xfrm>
            <a:off x="1997476" y="1236771"/>
            <a:ext cx="1721714" cy="461665"/>
          </a:xfrm>
          <a:prstGeom prst="rect">
            <a:avLst/>
          </a:prstGeom>
          <a:noFill/>
        </p:spPr>
        <p:txBody>
          <a:bodyPr wrap="square" rtlCol="0">
            <a:spAutoFit/>
          </a:bodyPr>
          <a:lstStyle/>
          <a:p>
            <a:r>
              <a:rPr lang="en-GB" sz="2400"/>
              <a:t>Reading</a:t>
            </a:r>
            <a:r>
              <a:rPr lang="en-GB" sz="1350"/>
              <a:t> </a:t>
            </a:r>
          </a:p>
        </p:txBody>
      </p:sp>
      <p:sp>
        <p:nvSpPr>
          <p:cNvPr id="9" name="TextBox 8">
            <a:extLst>
              <a:ext uri="{FF2B5EF4-FFF2-40B4-BE49-F238E27FC236}">
                <a16:creationId xmlns:a16="http://schemas.microsoft.com/office/drawing/2014/main" id="{6200F1BA-034E-44AE-900C-32CD9D160EE1}"/>
              </a:ext>
            </a:extLst>
          </p:cNvPr>
          <p:cNvSpPr txBox="1"/>
          <p:nvPr/>
        </p:nvSpPr>
        <p:spPr>
          <a:xfrm>
            <a:off x="48551" y="2264731"/>
            <a:ext cx="3928368" cy="1338828"/>
          </a:xfrm>
          <a:prstGeom prst="rect">
            <a:avLst/>
          </a:prstGeom>
          <a:noFill/>
        </p:spPr>
        <p:txBody>
          <a:bodyPr wrap="square" rtlCol="0">
            <a:spAutoFit/>
          </a:bodyPr>
          <a:lstStyle/>
          <a:p>
            <a:pPr marL="214313" indent="-214313">
              <a:buFont typeface="Arial" panose="020B0604020202020204" pitchFamily="34" charset="0"/>
              <a:buChar char="•"/>
            </a:pPr>
            <a:r>
              <a:rPr lang="en-GB" sz="1350"/>
              <a:t>Children read at home at least 4 times a week</a:t>
            </a:r>
          </a:p>
          <a:p>
            <a:pPr marL="214313" indent="-214313">
              <a:buFont typeface="Arial" panose="020B0604020202020204" pitchFamily="34" charset="0"/>
              <a:buChar char="•"/>
            </a:pPr>
            <a:r>
              <a:rPr lang="en-GB" sz="1350"/>
              <a:t>Please record this in their reading record books</a:t>
            </a:r>
          </a:p>
          <a:p>
            <a:pPr marL="214313" indent="-214313">
              <a:buFont typeface="Arial" panose="020B0604020202020204" pitchFamily="34" charset="0"/>
              <a:buChar char="•"/>
            </a:pPr>
            <a:r>
              <a:rPr lang="en-GB" sz="1350"/>
              <a:t>Reading records and reading books need to be in school each day </a:t>
            </a:r>
          </a:p>
          <a:p>
            <a:pPr marL="214313" indent="-214313">
              <a:buFont typeface="Arial" panose="020B0604020202020204" pitchFamily="34" charset="0"/>
              <a:buChar char="•"/>
            </a:pPr>
            <a:r>
              <a:rPr lang="en-GB" sz="1350"/>
              <a:t>The number of reads each child has done will be recorded each week </a:t>
            </a:r>
          </a:p>
        </p:txBody>
      </p:sp>
      <p:pic>
        <p:nvPicPr>
          <p:cNvPr id="10" name="Picture 9">
            <a:extLst>
              <a:ext uri="{FF2B5EF4-FFF2-40B4-BE49-F238E27FC236}">
                <a16:creationId xmlns:a16="http://schemas.microsoft.com/office/drawing/2014/main" id="{EF4BCAF3-4944-4167-91C4-81AECEB9C173}"/>
              </a:ext>
            </a:extLst>
          </p:cNvPr>
          <p:cNvPicPr>
            <a:picLocks noChangeAspect="1"/>
          </p:cNvPicPr>
          <p:nvPr/>
        </p:nvPicPr>
        <p:blipFill>
          <a:blip r:embed="rId3"/>
          <a:stretch>
            <a:fillRect/>
          </a:stretch>
        </p:blipFill>
        <p:spPr>
          <a:xfrm>
            <a:off x="4452707" y="989552"/>
            <a:ext cx="1931427" cy="1059526"/>
          </a:xfrm>
          <a:prstGeom prst="rect">
            <a:avLst/>
          </a:prstGeom>
        </p:spPr>
      </p:pic>
      <p:sp>
        <p:nvSpPr>
          <p:cNvPr id="11" name="TextBox 10">
            <a:extLst>
              <a:ext uri="{FF2B5EF4-FFF2-40B4-BE49-F238E27FC236}">
                <a16:creationId xmlns:a16="http://schemas.microsoft.com/office/drawing/2014/main" id="{030D3292-810B-405D-B579-2C44466364AE}"/>
              </a:ext>
            </a:extLst>
          </p:cNvPr>
          <p:cNvSpPr txBox="1"/>
          <p:nvPr/>
        </p:nvSpPr>
        <p:spPr>
          <a:xfrm>
            <a:off x="6492906" y="1217591"/>
            <a:ext cx="1721714" cy="461665"/>
          </a:xfrm>
          <a:prstGeom prst="rect">
            <a:avLst/>
          </a:prstGeom>
          <a:noFill/>
        </p:spPr>
        <p:txBody>
          <a:bodyPr wrap="square" rtlCol="0">
            <a:spAutoFit/>
          </a:bodyPr>
          <a:lstStyle/>
          <a:p>
            <a:r>
              <a:rPr lang="en-GB" sz="2400"/>
              <a:t>Spelling </a:t>
            </a:r>
            <a:r>
              <a:rPr lang="en-GB" sz="1350"/>
              <a:t> </a:t>
            </a:r>
          </a:p>
        </p:txBody>
      </p:sp>
      <p:sp>
        <p:nvSpPr>
          <p:cNvPr id="12" name="TextBox 11">
            <a:extLst>
              <a:ext uri="{FF2B5EF4-FFF2-40B4-BE49-F238E27FC236}">
                <a16:creationId xmlns:a16="http://schemas.microsoft.com/office/drawing/2014/main" id="{5DA52A97-C5B9-47FA-9C48-70DC3D06C2FE}"/>
              </a:ext>
            </a:extLst>
          </p:cNvPr>
          <p:cNvSpPr txBox="1"/>
          <p:nvPr/>
        </p:nvSpPr>
        <p:spPr>
          <a:xfrm>
            <a:off x="4572000" y="2214704"/>
            <a:ext cx="4523450" cy="1338828"/>
          </a:xfrm>
          <a:prstGeom prst="rect">
            <a:avLst/>
          </a:prstGeom>
          <a:noFill/>
        </p:spPr>
        <p:txBody>
          <a:bodyPr wrap="square" rtlCol="0">
            <a:spAutoFit/>
          </a:bodyPr>
          <a:lstStyle/>
          <a:p>
            <a:pPr marL="214313" indent="-214313">
              <a:buFont typeface="Arial" panose="020B0604020202020204" pitchFamily="34" charset="0"/>
              <a:buChar char="•"/>
            </a:pPr>
            <a:r>
              <a:rPr lang="en-GB" sz="1350"/>
              <a:t>Children will bring home a spellings sheet weekly </a:t>
            </a:r>
          </a:p>
          <a:p>
            <a:pPr marL="214313" indent="-214313">
              <a:buFont typeface="Arial" panose="020B0604020202020204" pitchFamily="34" charset="0"/>
              <a:buChar char="•"/>
            </a:pPr>
            <a:r>
              <a:rPr lang="en-GB" sz="1350"/>
              <a:t>Encourage them to practice the spellings at home and find more words with the same rule</a:t>
            </a:r>
          </a:p>
          <a:p>
            <a:pPr marL="214313" indent="-214313">
              <a:buFont typeface="Arial" panose="020B0604020202020204" pitchFamily="34" charset="0"/>
              <a:buChar char="•"/>
            </a:pPr>
            <a:r>
              <a:rPr lang="en-GB" sz="1350"/>
              <a:t>Each half term children will be tested on the spelling rules for their year group so you can track their progress across the year </a:t>
            </a:r>
          </a:p>
        </p:txBody>
      </p:sp>
      <p:pic>
        <p:nvPicPr>
          <p:cNvPr id="13" name="Picture 12">
            <a:extLst>
              <a:ext uri="{FF2B5EF4-FFF2-40B4-BE49-F238E27FC236}">
                <a16:creationId xmlns:a16="http://schemas.microsoft.com/office/drawing/2014/main" id="{D849E6CF-72B3-4420-82E9-9E9DE0F1363A}"/>
              </a:ext>
            </a:extLst>
          </p:cNvPr>
          <p:cNvPicPr>
            <a:picLocks noChangeAspect="1"/>
          </p:cNvPicPr>
          <p:nvPr/>
        </p:nvPicPr>
        <p:blipFill>
          <a:blip r:embed="rId4"/>
          <a:stretch>
            <a:fillRect/>
          </a:stretch>
        </p:blipFill>
        <p:spPr>
          <a:xfrm>
            <a:off x="209389" y="3683768"/>
            <a:ext cx="1155553" cy="916298"/>
          </a:xfrm>
          <a:prstGeom prst="rect">
            <a:avLst/>
          </a:prstGeom>
        </p:spPr>
      </p:pic>
      <p:sp>
        <p:nvSpPr>
          <p:cNvPr id="14" name="TextBox 13">
            <a:extLst>
              <a:ext uri="{FF2B5EF4-FFF2-40B4-BE49-F238E27FC236}">
                <a16:creationId xmlns:a16="http://schemas.microsoft.com/office/drawing/2014/main" id="{BA4286DF-F715-4B8D-B521-270E735CEDBC}"/>
              </a:ext>
            </a:extLst>
          </p:cNvPr>
          <p:cNvSpPr txBox="1"/>
          <p:nvPr/>
        </p:nvSpPr>
        <p:spPr>
          <a:xfrm>
            <a:off x="1791069" y="3803527"/>
            <a:ext cx="1721714" cy="830997"/>
          </a:xfrm>
          <a:prstGeom prst="rect">
            <a:avLst/>
          </a:prstGeom>
          <a:noFill/>
        </p:spPr>
        <p:txBody>
          <a:bodyPr wrap="square" rtlCol="0">
            <a:spAutoFit/>
          </a:bodyPr>
          <a:lstStyle/>
          <a:p>
            <a:r>
              <a:rPr lang="en-GB" sz="2400"/>
              <a:t>Times Tables</a:t>
            </a:r>
            <a:r>
              <a:rPr lang="en-GB" sz="1350"/>
              <a:t> </a:t>
            </a:r>
          </a:p>
        </p:txBody>
      </p:sp>
      <p:sp>
        <p:nvSpPr>
          <p:cNvPr id="15" name="TextBox 14">
            <a:extLst>
              <a:ext uri="{FF2B5EF4-FFF2-40B4-BE49-F238E27FC236}">
                <a16:creationId xmlns:a16="http://schemas.microsoft.com/office/drawing/2014/main" id="{87FF6DF7-B6B5-43C8-83AF-6BA51BA6C934}"/>
              </a:ext>
            </a:extLst>
          </p:cNvPr>
          <p:cNvSpPr txBox="1"/>
          <p:nvPr/>
        </p:nvSpPr>
        <p:spPr>
          <a:xfrm>
            <a:off x="144540" y="4650093"/>
            <a:ext cx="4065417" cy="1338828"/>
          </a:xfrm>
          <a:prstGeom prst="rect">
            <a:avLst/>
          </a:prstGeom>
          <a:noFill/>
        </p:spPr>
        <p:txBody>
          <a:bodyPr wrap="square" rtlCol="0">
            <a:spAutoFit/>
          </a:bodyPr>
          <a:lstStyle/>
          <a:p>
            <a:pPr marL="214313" indent="-214313">
              <a:buFont typeface="Arial" panose="020B0604020202020204" pitchFamily="34" charset="0"/>
              <a:buChar char="•"/>
            </a:pPr>
            <a:r>
              <a:rPr lang="en-GB" sz="1350"/>
              <a:t>Children have their login for times table Rockstars in their reading record book </a:t>
            </a:r>
          </a:p>
          <a:p>
            <a:pPr marL="214313" indent="-214313">
              <a:buFont typeface="Arial" panose="020B0604020202020204" pitchFamily="34" charset="0"/>
              <a:buChar char="•"/>
            </a:pPr>
            <a:r>
              <a:rPr lang="en-GB" sz="1350"/>
              <a:t>We encourage daily practice of these using the fun and interactive games </a:t>
            </a:r>
          </a:p>
          <a:p>
            <a:pPr marL="214313" indent="-214313">
              <a:buFont typeface="Arial" panose="020B0604020202020204" pitchFamily="34" charset="0"/>
              <a:buChar char="•"/>
            </a:pPr>
            <a:r>
              <a:rPr lang="en-GB" sz="1350"/>
              <a:t>The amount of minutes they spend on here will be reported each half term</a:t>
            </a:r>
          </a:p>
        </p:txBody>
      </p:sp>
      <p:pic>
        <p:nvPicPr>
          <p:cNvPr id="16" name="Picture 15">
            <a:extLst>
              <a:ext uri="{FF2B5EF4-FFF2-40B4-BE49-F238E27FC236}">
                <a16:creationId xmlns:a16="http://schemas.microsoft.com/office/drawing/2014/main" id="{E9BF7246-79FA-4C62-941C-22B90FAEA887}"/>
              </a:ext>
            </a:extLst>
          </p:cNvPr>
          <p:cNvPicPr>
            <a:picLocks noChangeAspect="1"/>
          </p:cNvPicPr>
          <p:nvPr/>
        </p:nvPicPr>
        <p:blipFill>
          <a:blip r:embed="rId5"/>
          <a:stretch>
            <a:fillRect/>
          </a:stretch>
        </p:blipFill>
        <p:spPr>
          <a:xfrm>
            <a:off x="4425102" y="3702735"/>
            <a:ext cx="1187771" cy="897331"/>
          </a:xfrm>
          <a:prstGeom prst="rect">
            <a:avLst/>
          </a:prstGeom>
        </p:spPr>
      </p:pic>
      <p:sp>
        <p:nvSpPr>
          <p:cNvPr id="17" name="TextBox 16">
            <a:extLst>
              <a:ext uri="{FF2B5EF4-FFF2-40B4-BE49-F238E27FC236}">
                <a16:creationId xmlns:a16="http://schemas.microsoft.com/office/drawing/2014/main" id="{1885063B-A985-4A45-B03E-8ABC4D56E6A0}"/>
              </a:ext>
            </a:extLst>
          </p:cNvPr>
          <p:cNvSpPr txBox="1"/>
          <p:nvPr/>
        </p:nvSpPr>
        <p:spPr>
          <a:xfrm>
            <a:off x="5856486" y="3821239"/>
            <a:ext cx="2752634" cy="461665"/>
          </a:xfrm>
          <a:prstGeom prst="rect">
            <a:avLst/>
          </a:prstGeom>
          <a:noFill/>
        </p:spPr>
        <p:txBody>
          <a:bodyPr wrap="square" rtlCol="0">
            <a:spAutoFit/>
          </a:bodyPr>
          <a:lstStyle/>
          <a:p>
            <a:r>
              <a:rPr lang="en-GB" sz="2400"/>
              <a:t>Number Fluency  </a:t>
            </a:r>
            <a:r>
              <a:rPr lang="en-GB" sz="1350"/>
              <a:t> </a:t>
            </a:r>
          </a:p>
        </p:txBody>
      </p:sp>
      <p:sp>
        <p:nvSpPr>
          <p:cNvPr id="18" name="TextBox 17">
            <a:extLst>
              <a:ext uri="{FF2B5EF4-FFF2-40B4-BE49-F238E27FC236}">
                <a16:creationId xmlns:a16="http://schemas.microsoft.com/office/drawing/2014/main" id="{4C850EB8-652E-4187-98E4-5E31C55CB7F8}"/>
              </a:ext>
            </a:extLst>
          </p:cNvPr>
          <p:cNvSpPr txBox="1"/>
          <p:nvPr/>
        </p:nvSpPr>
        <p:spPr>
          <a:xfrm>
            <a:off x="4572001" y="4719037"/>
            <a:ext cx="4083728" cy="923330"/>
          </a:xfrm>
          <a:prstGeom prst="rect">
            <a:avLst/>
          </a:prstGeom>
          <a:noFill/>
        </p:spPr>
        <p:txBody>
          <a:bodyPr wrap="square" rtlCol="0">
            <a:spAutoFit/>
          </a:bodyPr>
          <a:lstStyle/>
          <a:p>
            <a:pPr marL="214313" indent="-214313">
              <a:buFont typeface="Arial" panose="020B0604020202020204" pitchFamily="34" charset="0"/>
              <a:buChar char="•"/>
            </a:pPr>
            <a:r>
              <a:rPr lang="en-GB" sz="1350"/>
              <a:t>Children have 4 sessions a week of number fluency, each half term they are tested against their year group objectives and their score will be reported in the half termly report </a:t>
            </a:r>
          </a:p>
        </p:txBody>
      </p:sp>
    </p:spTree>
    <p:extLst>
      <p:ext uri="{BB962C8B-B14F-4D97-AF65-F5344CB8AC3E}">
        <p14:creationId xmlns:p14="http://schemas.microsoft.com/office/powerpoint/2010/main" val="3724233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50AB99F1-1838-FF54-7D7F-B260B59777F6}"/>
              </a:ext>
            </a:extLst>
          </p:cNvPr>
          <p:cNvSpPr>
            <a:spLocks noGrp="1" noChangeArrowheads="1"/>
          </p:cNvSpPr>
          <p:nvPr>
            <p:ph type="title" idx="4294967295"/>
          </p:nvPr>
        </p:nvSpPr>
        <p:spPr>
          <a:xfrm>
            <a:off x="1524000" y="22225"/>
            <a:ext cx="7620000" cy="1103313"/>
          </a:xfrm>
        </p:spPr>
        <p:txBody>
          <a:bodyPr/>
          <a:lstStyle/>
          <a:p>
            <a:r>
              <a:rPr lang="en-GB" altLang="en-US" sz="3600" b="1">
                <a:solidFill>
                  <a:srgbClr val="0070C0"/>
                </a:solidFill>
                <a:latin typeface="Segoe UI" panose="020B0502040204020203" pitchFamily="34" charset="0"/>
              </a:rPr>
              <a:t>What we will learn about this year</a:t>
            </a:r>
          </a:p>
        </p:txBody>
      </p:sp>
      <p:pic>
        <p:nvPicPr>
          <p:cNvPr id="5" name="Content Placeholder 4">
            <a:extLst>
              <a:ext uri="{FF2B5EF4-FFF2-40B4-BE49-F238E27FC236}">
                <a16:creationId xmlns:a16="http://schemas.microsoft.com/office/drawing/2014/main" id="{4298CFC5-A2F6-4EFB-9E1D-89ECA99CF79F}"/>
              </a:ext>
            </a:extLst>
          </p:cNvPr>
          <p:cNvPicPr>
            <a:picLocks noGrp="1" noChangeAspect="1"/>
          </p:cNvPicPr>
          <p:nvPr>
            <p:ph idx="4294967295"/>
          </p:nvPr>
        </p:nvPicPr>
        <p:blipFill rotWithShape="1">
          <a:blip r:embed="rId2" cstate="print">
            <a:extLst>
              <a:ext uri="{28A0092B-C50C-407E-A947-70E740481C1C}">
                <a14:useLocalDpi xmlns:a14="http://schemas.microsoft.com/office/drawing/2010/main" val="0"/>
              </a:ext>
            </a:extLst>
          </a:blip>
          <a:srcRect t="15728" r="-8507" b="11971"/>
          <a:stretch/>
        </p:blipFill>
        <p:spPr>
          <a:xfrm>
            <a:off x="8137525" y="5191125"/>
            <a:ext cx="1006475" cy="1393825"/>
          </a:xfrm>
          <a:ln w="38100" cap="sq">
            <a:solidFill>
              <a:srgbClr val="000000"/>
            </a:solidFill>
            <a:miter lim="800000"/>
          </a:ln>
          <a:effectLst>
            <a:outerShdw blurRad="50800" dist="38100" dir="2700000" algn="tl" rotWithShape="0">
              <a:srgbClr val="000000">
                <a:alpha val="43000"/>
              </a:srgbClr>
            </a:outerShdw>
          </a:effectLst>
        </p:spPr>
      </p:pic>
      <p:sp>
        <p:nvSpPr>
          <p:cNvPr id="11267" name="Rectangle 1">
            <a:extLst>
              <a:ext uri="{FF2B5EF4-FFF2-40B4-BE49-F238E27FC236}">
                <a16:creationId xmlns:a16="http://schemas.microsoft.com/office/drawing/2014/main" id="{742A598C-50EB-C2B0-76B7-B4ED3F824748}"/>
              </a:ext>
            </a:extLst>
          </p:cNvPr>
          <p:cNvSpPr>
            <a:spLocks noChangeArrowheads="1"/>
          </p:cNvSpPr>
          <p:nvPr/>
        </p:nvSpPr>
        <p:spPr bwMode="auto">
          <a:xfrm>
            <a:off x="-2844800" y="1122363"/>
            <a:ext cx="42481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2" name="Rectangle 1">
            <a:extLst>
              <a:ext uri="{FF2B5EF4-FFF2-40B4-BE49-F238E27FC236}">
                <a16:creationId xmlns:a16="http://schemas.microsoft.com/office/drawing/2014/main" id="{6C24F5EB-5EB0-414C-BBC9-0C3425885D1E}"/>
              </a:ext>
            </a:extLst>
          </p:cNvPr>
          <p:cNvSpPr/>
          <p:nvPr/>
        </p:nvSpPr>
        <p:spPr>
          <a:xfrm>
            <a:off x="919163" y="706438"/>
            <a:ext cx="7724775" cy="5632311"/>
          </a:xfrm>
          <a:prstGeom prst="rect">
            <a:avLst/>
          </a:prstGeom>
        </p:spPr>
        <p:txBody>
          <a:bodyPr lIns="91440" tIns="45720" rIns="91440" bIns="45720" anchor="t">
            <a:spAutoFit/>
          </a:bodyPr>
          <a:lstStyle/>
          <a:p>
            <a:pPr>
              <a:defRPr/>
            </a:pPr>
            <a:r>
              <a:rPr lang="en-GB" sz="1400">
                <a:latin typeface="Segoe UI"/>
                <a:cs typeface="Arial"/>
              </a:rPr>
              <a:t>We are looking forward to an exciting year ahead that will build upon your child’s experiences and achievements in Year 2. We aim to offer the children inspiring, topics and enrichment opportunities that engage, motivate and challenge them.  </a:t>
            </a:r>
          </a:p>
          <a:p>
            <a:pPr>
              <a:defRPr/>
            </a:pPr>
            <a:endParaRPr lang="en-GB" sz="1400">
              <a:latin typeface="Segoe UI" panose="020B0502040204020203" pitchFamily="34" charset="0"/>
            </a:endParaRPr>
          </a:p>
          <a:p>
            <a:pPr>
              <a:defRPr/>
            </a:pPr>
            <a:r>
              <a:rPr lang="en-GB" altLang="en-US" sz="1600" b="1" u="sng">
                <a:solidFill>
                  <a:srgbClr val="0070C0"/>
                </a:solidFill>
                <a:latin typeface="Segoe UI" panose="020B0502040204020203" pitchFamily="34" charset="0"/>
              </a:rPr>
              <a:t>The Curriculum Topics we have chosen to cover this year are:</a:t>
            </a:r>
          </a:p>
          <a:p>
            <a:pPr>
              <a:defRPr/>
            </a:pPr>
            <a:r>
              <a:rPr lang="en-GB" sz="1600" b="1">
                <a:solidFill>
                  <a:schemeClr val="tx2">
                    <a:lumMod val="75000"/>
                    <a:lumOff val="25000"/>
                  </a:schemeClr>
                </a:solidFill>
                <a:latin typeface="Segoe UI"/>
                <a:cs typeface="Segoe UI"/>
              </a:rPr>
              <a:t>Autumn Term</a:t>
            </a:r>
            <a:r>
              <a:rPr lang="en-GB" sz="1600">
                <a:solidFill>
                  <a:schemeClr val="tx2">
                    <a:lumMod val="75000"/>
                    <a:lumOff val="25000"/>
                  </a:schemeClr>
                </a:solidFill>
                <a:latin typeface="Segoe UI"/>
                <a:cs typeface="Segoe UI"/>
              </a:rPr>
              <a:t>: ‘</a:t>
            </a:r>
            <a:r>
              <a:rPr lang="en-GB" sz="1600" b="1">
                <a:solidFill>
                  <a:schemeClr val="tx2">
                    <a:lumMod val="75000"/>
                    <a:lumOff val="25000"/>
                  </a:schemeClr>
                </a:solidFill>
                <a:latin typeface="Segoe UI"/>
                <a:cs typeface="Segoe UI"/>
              </a:rPr>
              <a:t>Stone Age’</a:t>
            </a:r>
            <a:endParaRPr lang="en-US" sz="1600">
              <a:solidFill>
                <a:schemeClr val="tx2">
                  <a:lumMod val="75000"/>
                  <a:lumOff val="25000"/>
                </a:schemeClr>
              </a:solidFill>
              <a:latin typeface="Segoe UI"/>
              <a:cs typeface="Segoe UI"/>
            </a:endParaRPr>
          </a:p>
          <a:p>
            <a:pPr>
              <a:defRPr/>
            </a:pPr>
            <a:r>
              <a:rPr lang="en-GB" sz="1600" b="1">
                <a:solidFill>
                  <a:srgbClr val="00B050"/>
                </a:solidFill>
                <a:latin typeface="Segoe UI"/>
                <a:cs typeface="Segoe UI"/>
              </a:rPr>
              <a:t>Spring Term</a:t>
            </a:r>
            <a:r>
              <a:rPr lang="en-GB" sz="1600">
                <a:solidFill>
                  <a:srgbClr val="00B050"/>
                </a:solidFill>
                <a:latin typeface="Segoe UI"/>
                <a:cs typeface="Segoe UI"/>
              </a:rPr>
              <a:t>: ‘</a:t>
            </a:r>
            <a:r>
              <a:rPr lang="en-GB" sz="1600" b="1">
                <a:solidFill>
                  <a:srgbClr val="00B050"/>
                </a:solidFill>
                <a:latin typeface="Segoe UI"/>
                <a:cs typeface="Segoe UI"/>
              </a:rPr>
              <a:t>From Farm to Fork’ </a:t>
            </a:r>
            <a:r>
              <a:rPr lang="en-GB" sz="1600">
                <a:latin typeface="Segoe UI"/>
                <a:cs typeface="Segoe UI"/>
              </a:rPr>
              <a:t>and </a:t>
            </a:r>
            <a:r>
              <a:rPr lang="en-GB" sz="1600" b="1">
                <a:solidFill>
                  <a:srgbClr val="00B050"/>
                </a:solidFill>
                <a:latin typeface="Segoe UI"/>
                <a:cs typeface="Segoe UI"/>
              </a:rPr>
              <a:t>‘Passport to Europe’</a:t>
            </a:r>
            <a:endParaRPr lang="en-US" sz="1600">
              <a:solidFill>
                <a:srgbClr val="00B050"/>
              </a:solidFill>
              <a:latin typeface="Segoe UI"/>
              <a:cs typeface="Segoe UI"/>
            </a:endParaRPr>
          </a:p>
          <a:p>
            <a:pPr>
              <a:defRPr/>
            </a:pPr>
            <a:r>
              <a:rPr lang="en-GB" sz="1600" b="1">
                <a:solidFill>
                  <a:srgbClr val="FF0000"/>
                </a:solidFill>
                <a:latin typeface="Segoe UI"/>
                <a:cs typeface="Segoe UI"/>
              </a:rPr>
              <a:t>Summer Term: Roman Empire </a:t>
            </a:r>
            <a:r>
              <a:rPr lang="en-GB" sz="1600">
                <a:solidFill>
                  <a:srgbClr val="000000"/>
                </a:solidFill>
                <a:latin typeface="Segoe UI"/>
                <a:cs typeface="Segoe UI"/>
              </a:rPr>
              <a:t>and </a:t>
            </a:r>
            <a:r>
              <a:rPr lang="en-GB" sz="1600" b="1">
                <a:solidFill>
                  <a:srgbClr val="FF0000"/>
                </a:solidFill>
                <a:latin typeface="Segoe UI"/>
                <a:cs typeface="Segoe UI"/>
              </a:rPr>
              <a:t>‘Somewhere to Settle’</a:t>
            </a:r>
            <a:endParaRPr lang="en-GB" sz="1600">
              <a:solidFill>
                <a:srgbClr val="FF0000"/>
              </a:solidFill>
              <a:latin typeface="Segoe UI"/>
              <a:cs typeface="Segoe UI"/>
            </a:endParaRPr>
          </a:p>
          <a:p>
            <a:pPr>
              <a:defRPr/>
            </a:pPr>
            <a:r>
              <a:rPr lang="en-GB" altLang="en-US" sz="1600" b="1">
                <a:solidFill>
                  <a:srgbClr val="0070C0"/>
                </a:solidFill>
                <a:latin typeface="Segoe UI"/>
                <a:cs typeface="Arial"/>
              </a:rPr>
              <a:t>Please visit our website to find out more about what your child will be learning in Year 3.</a:t>
            </a:r>
          </a:p>
          <a:p>
            <a:pPr>
              <a:defRPr/>
            </a:pPr>
            <a:endParaRPr lang="en-GB" altLang="en-US" sz="1600" b="1">
              <a:solidFill>
                <a:srgbClr val="0070C0"/>
              </a:solidFill>
              <a:latin typeface="Segoe UI" panose="020B0502040204020203" pitchFamily="34" charset="0"/>
            </a:endParaRPr>
          </a:p>
          <a:p>
            <a:pPr fontAlgn="t">
              <a:defRPr/>
            </a:pPr>
            <a:r>
              <a:rPr lang="en-GB" sz="1600" b="1" u="sng">
                <a:solidFill>
                  <a:srgbClr val="0070C0"/>
                </a:solidFill>
                <a:latin typeface="Segoe UI" panose="020B0502040204020203" pitchFamily="34" charset="0"/>
              </a:rPr>
              <a:t>Reading</a:t>
            </a:r>
          </a:p>
          <a:p>
            <a:pPr fontAlgn="t">
              <a:defRPr/>
            </a:pPr>
            <a:r>
              <a:rPr lang="en-GB" sz="1600">
                <a:latin typeface="Segoe UI"/>
                <a:cs typeface="Arial"/>
              </a:rPr>
              <a:t>Reading continues to be of significant importance throughout year three. </a:t>
            </a:r>
            <a:r>
              <a:rPr lang="en-GB" sz="1600">
                <a:latin typeface="Segoe UI"/>
                <a:cs typeface="Segoe UI"/>
              </a:rPr>
              <a:t>If your child is still on the Phonics programme, they will continue to have Phonics lessons 4 times a week to focus on sound knowledge, decoding and fluency. Those children no longer on the programme will have Guided Reading sessions focusing on retrieval and inference skills.</a:t>
            </a:r>
          </a:p>
          <a:p>
            <a:pPr>
              <a:defRPr/>
            </a:pPr>
            <a:r>
              <a:rPr lang="en-GB" altLang="en-US" sz="1600">
                <a:solidFill>
                  <a:srgbClr val="0070C0"/>
                </a:solidFill>
                <a:latin typeface="Segoe UI" panose="020B0502040204020203" pitchFamily="34" charset="0"/>
              </a:rPr>
              <a:t>Children will be given a new reading book each week, please assist them</a:t>
            </a:r>
          </a:p>
          <a:p>
            <a:pPr>
              <a:defRPr/>
            </a:pPr>
            <a:r>
              <a:rPr lang="en-GB" altLang="en-US" sz="1600">
                <a:solidFill>
                  <a:srgbClr val="0070C0"/>
                </a:solidFill>
                <a:latin typeface="Segoe UI" panose="020B0502040204020203" pitchFamily="34" charset="0"/>
              </a:rPr>
              <a:t>by reading with them daily and completing their </a:t>
            </a:r>
            <a:r>
              <a:rPr lang="en-GB" altLang="en-US" sz="1600" b="1">
                <a:solidFill>
                  <a:srgbClr val="0070C0"/>
                </a:solidFill>
                <a:latin typeface="Segoe UI" panose="020B0502040204020203" pitchFamily="34" charset="0"/>
              </a:rPr>
              <a:t>Reading Record</a:t>
            </a:r>
            <a:r>
              <a:rPr lang="en-GB" altLang="en-US" sz="1600">
                <a:solidFill>
                  <a:srgbClr val="0070C0"/>
                </a:solidFill>
                <a:latin typeface="Segoe UI" panose="020B0502040204020203" pitchFamily="34" charset="0"/>
              </a:rPr>
              <a:t>.</a:t>
            </a:r>
          </a:p>
          <a:p>
            <a:pPr>
              <a:defRPr/>
            </a:pPr>
            <a:r>
              <a:rPr lang="en-GB" altLang="en-US" sz="1600" b="1">
                <a:solidFill>
                  <a:srgbClr val="0070C0"/>
                </a:solidFill>
                <a:latin typeface="Segoe UI" panose="020B0502040204020203" pitchFamily="34" charset="0"/>
              </a:rPr>
              <a:t>Children must bring their reading books and bags to school every day.</a:t>
            </a:r>
          </a:p>
          <a:p>
            <a:pPr>
              <a:defRPr/>
            </a:pPr>
            <a:endParaRPr lang="en-GB" altLang="en-US" sz="1600" b="1">
              <a:solidFill>
                <a:srgbClr val="0070C0"/>
              </a:solidFill>
              <a:latin typeface="Segoe UI" panose="020B0502040204020203" pitchFamily="34" charset="0"/>
            </a:endParaRPr>
          </a:p>
          <a:p>
            <a:pPr>
              <a:defRPr/>
            </a:pPr>
            <a:r>
              <a:rPr lang="en-GB" altLang="en-US" sz="1600">
                <a:solidFill>
                  <a:srgbClr val="0070C0"/>
                </a:solidFill>
                <a:latin typeface="Segoe UI"/>
                <a:cs typeface="Arial"/>
              </a:rPr>
              <a:t>Your child </a:t>
            </a:r>
            <a:r>
              <a:rPr lang="en-GB" altLang="en-US" sz="1600" b="1">
                <a:solidFill>
                  <a:srgbClr val="0070C0"/>
                </a:solidFill>
                <a:latin typeface="Segoe UI"/>
                <a:cs typeface="Arial"/>
              </a:rPr>
              <a:t>will </a:t>
            </a:r>
            <a:r>
              <a:rPr lang="en-GB" altLang="en-US" sz="1600">
                <a:solidFill>
                  <a:srgbClr val="0070C0"/>
                </a:solidFill>
                <a:latin typeface="Segoe UI"/>
                <a:cs typeface="Arial"/>
              </a:rPr>
              <a:t>bring home weekly spellings to practise and there will be a              half termly spelling test.</a:t>
            </a:r>
            <a:endParaRPr lang="en-GB" altLang="en-US" sz="1600">
              <a:solidFill>
                <a:srgbClr val="0070C0"/>
              </a:solidFill>
              <a:latin typeface="Segoe UI" panose="020B0502040204020203" pitchFamily="34" charset="0"/>
            </a:endParaRPr>
          </a:p>
        </p:txBody>
      </p:sp>
    </p:spTree>
    <p:extLst>
      <p:ext uri="{BB962C8B-B14F-4D97-AF65-F5344CB8AC3E}">
        <p14:creationId xmlns:p14="http://schemas.microsoft.com/office/powerpoint/2010/main" val="2326748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56C4B2-6143-464A-97A4-283ACC8DE545}"/>
              </a:ext>
            </a:extLst>
          </p:cNvPr>
          <p:cNvSpPr txBox="1"/>
          <p:nvPr/>
        </p:nvSpPr>
        <p:spPr>
          <a:xfrm>
            <a:off x="990107" y="404664"/>
            <a:ext cx="7758358" cy="6463308"/>
          </a:xfrm>
          <a:prstGeom prst="rect">
            <a:avLst/>
          </a:prstGeom>
          <a:noFill/>
        </p:spPr>
        <p:txBody>
          <a:bodyPr wrap="square" lIns="91440" tIns="45720" rIns="91440" bIns="45720" rtlCol="0" anchor="t">
            <a:spAutoFit/>
          </a:bodyPr>
          <a:lstStyle/>
          <a:p>
            <a:endParaRPr lang="en-GB" sz="1800"/>
          </a:p>
          <a:p>
            <a:r>
              <a:rPr lang="en-GB" sz="1800" b="1"/>
              <a:t>Literacy </a:t>
            </a:r>
          </a:p>
          <a:p>
            <a:endParaRPr lang="en-GB" sz="1800"/>
          </a:p>
          <a:p>
            <a:r>
              <a:rPr lang="en-GB" sz="1800">
                <a:latin typeface="Times New Roman"/>
                <a:cs typeface="Arial"/>
              </a:rPr>
              <a:t>We recently introduced a new Writing, Reading and Spelling scheme to focus on developing children’s literacy skills. This has already had a positive start and means that children will be exposed to a wide range of high quality texts to support their reading and writing.   </a:t>
            </a:r>
          </a:p>
          <a:p>
            <a:r>
              <a:rPr lang="en-GB" sz="1800"/>
              <a:t>We have made a huge investment in books, which means that children have a copy one between two for all writing and reading lessons. </a:t>
            </a:r>
          </a:p>
          <a:p>
            <a:endParaRPr lang="en-GB" sz="1800"/>
          </a:p>
          <a:p>
            <a:r>
              <a:rPr lang="en-GB" sz="1800" b="1"/>
              <a:t>Spelling </a:t>
            </a:r>
            <a:endParaRPr lang="en-GB" sz="1800"/>
          </a:p>
          <a:p>
            <a:r>
              <a:rPr lang="en-GB" sz="1800">
                <a:latin typeface="Times New Roman"/>
                <a:cs typeface="Arial"/>
              </a:rPr>
              <a:t>The new spelling scheme is linked to our writing text to give the children an opportunity to apply the spelling rule they are learning in their writing.  Children will be bringing home a list of spelling words to practice at home. </a:t>
            </a:r>
          </a:p>
          <a:p>
            <a:endParaRPr lang="en-GB" sz="1800"/>
          </a:p>
          <a:p>
            <a:endParaRPr lang="en-GB" sz="1800"/>
          </a:p>
          <a:p>
            <a:endParaRPr lang="en-GB" sz="1800"/>
          </a:p>
          <a:p>
            <a:endParaRPr lang="en-GB" sz="1800"/>
          </a:p>
          <a:p>
            <a:endParaRPr lang="en-GB" sz="1800"/>
          </a:p>
          <a:p>
            <a:endParaRPr lang="en-GB" sz="1800"/>
          </a:p>
          <a:p>
            <a:endParaRPr lang="en-GB" sz="1800"/>
          </a:p>
          <a:p>
            <a:endParaRPr lang="en-GB" sz="1800"/>
          </a:p>
          <a:p>
            <a:endParaRPr lang="en-GB" sz="1800"/>
          </a:p>
        </p:txBody>
      </p:sp>
      <p:pic>
        <p:nvPicPr>
          <p:cNvPr id="4" name="Picture 3">
            <a:extLst>
              <a:ext uri="{FF2B5EF4-FFF2-40B4-BE49-F238E27FC236}">
                <a16:creationId xmlns:a16="http://schemas.microsoft.com/office/drawing/2014/main" id="{6507B532-B96B-4C76-9BF6-ABD8B553F8CD}"/>
              </a:ext>
            </a:extLst>
          </p:cNvPr>
          <p:cNvPicPr>
            <a:picLocks noChangeAspect="1"/>
          </p:cNvPicPr>
          <p:nvPr/>
        </p:nvPicPr>
        <p:blipFill>
          <a:blip r:embed="rId2"/>
          <a:stretch>
            <a:fillRect/>
          </a:stretch>
        </p:blipFill>
        <p:spPr>
          <a:xfrm>
            <a:off x="2547651" y="4836423"/>
            <a:ext cx="1104704" cy="1393725"/>
          </a:xfrm>
          <a:prstGeom prst="rect">
            <a:avLst/>
          </a:prstGeom>
        </p:spPr>
      </p:pic>
      <p:pic>
        <p:nvPicPr>
          <p:cNvPr id="5" name="Picture 4">
            <a:extLst>
              <a:ext uri="{FF2B5EF4-FFF2-40B4-BE49-F238E27FC236}">
                <a16:creationId xmlns:a16="http://schemas.microsoft.com/office/drawing/2014/main" id="{97126AE3-416A-4B84-8F42-DA15681AAB93}"/>
              </a:ext>
            </a:extLst>
          </p:cNvPr>
          <p:cNvPicPr>
            <a:picLocks noChangeAspect="1"/>
          </p:cNvPicPr>
          <p:nvPr/>
        </p:nvPicPr>
        <p:blipFill>
          <a:blip r:embed="rId3"/>
          <a:stretch>
            <a:fillRect/>
          </a:stretch>
        </p:blipFill>
        <p:spPr>
          <a:xfrm>
            <a:off x="1138768" y="4885076"/>
            <a:ext cx="1020510" cy="1393725"/>
          </a:xfrm>
          <a:prstGeom prst="rect">
            <a:avLst/>
          </a:prstGeom>
        </p:spPr>
      </p:pic>
      <p:pic>
        <p:nvPicPr>
          <p:cNvPr id="6" name="Picture 5">
            <a:extLst>
              <a:ext uri="{FF2B5EF4-FFF2-40B4-BE49-F238E27FC236}">
                <a16:creationId xmlns:a16="http://schemas.microsoft.com/office/drawing/2014/main" id="{7FFA7DD9-ACDC-4E7F-9303-9E1A5283E06E}"/>
              </a:ext>
            </a:extLst>
          </p:cNvPr>
          <p:cNvPicPr>
            <a:picLocks noChangeAspect="1"/>
          </p:cNvPicPr>
          <p:nvPr/>
        </p:nvPicPr>
        <p:blipFill>
          <a:blip r:embed="rId4"/>
          <a:stretch>
            <a:fillRect/>
          </a:stretch>
        </p:blipFill>
        <p:spPr>
          <a:xfrm>
            <a:off x="4040728" y="4800461"/>
            <a:ext cx="1205630" cy="1580437"/>
          </a:xfrm>
          <a:prstGeom prst="rect">
            <a:avLst/>
          </a:prstGeom>
        </p:spPr>
      </p:pic>
      <p:pic>
        <p:nvPicPr>
          <p:cNvPr id="7" name="Picture 6">
            <a:extLst>
              <a:ext uri="{FF2B5EF4-FFF2-40B4-BE49-F238E27FC236}">
                <a16:creationId xmlns:a16="http://schemas.microsoft.com/office/drawing/2014/main" id="{D587D5F7-7F0E-41FA-B049-2BD9E3D39CC8}"/>
              </a:ext>
            </a:extLst>
          </p:cNvPr>
          <p:cNvPicPr>
            <a:picLocks noChangeAspect="1"/>
          </p:cNvPicPr>
          <p:nvPr/>
        </p:nvPicPr>
        <p:blipFill>
          <a:blip r:embed="rId5"/>
          <a:stretch>
            <a:fillRect/>
          </a:stretch>
        </p:blipFill>
        <p:spPr>
          <a:xfrm>
            <a:off x="5706354" y="4800461"/>
            <a:ext cx="1153315" cy="1478340"/>
          </a:xfrm>
          <a:prstGeom prst="rect">
            <a:avLst/>
          </a:prstGeom>
        </p:spPr>
      </p:pic>
      <p:pic>
        <p:nvPicPr>
          <p:cNvPr id="8" name="Picture 7">
            <a:extLst>
              <a:ext uri="{FF2B5EF4-FFF2-40B4-BE49-F238E27FC236}">
                <a16:creationId xmlns:a16="http://schemas.microsoft.com/office/drawing/2014/main" id="{875D4DB8-8AD5-49D8-A6EB-CD35177229C0}"/>
              </a:ext>
            </a:extLst>
          </p:cNvPr>
          <p:cNvPicPr>
            <a:picLocks noChangeAspect="1"/>
          </p:cNvPicPr>
          <p:nvPr/>
        </p:nvPicPr>
        <p:blipFill>
          <a:blip r:embed="rId6"/>
          <a:stretch>
            <a:fillRect/>
          </a:stretch>
        </p:blipFill>
        <p:spPr>
          <a:xfrm>
            <a:off x="7319666" y="4872898"/>
            <a:ext cx="1324047" cy="1580438"/>
          </a:xfrm>
          <a:prstGeom prst="rect">
            <a:avLst/>
          </a:prstGeom>
        </p:spPr>
      </p:pic>
      <p:pic>
        <p:nvPicPr>
          <p:cNvPr id="1026" name="Picture 2">
            <a:extLst>
              <a:ext uri="{FF2B5EF4-FFF2-40B4-BE49-F238E27FC236}">
                <a16:creationId xmlns:a16="http://schemas.microsoft.com/office/drawing/2014/main" id="{59B54327-DF08-4C3F-87A1-BC63C0A84D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81638" y="453546"/>
            <a:ext cx="1251908" cy="659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34759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65125D6C-32AD-53B0-87A6-DFCB76D6B0BD}"/>
              </a:ext>
            </a:extLst>
          </p:cNvPr>
          <p:cNvSpPr>
            <a:spLocks noGrp="1" noChangeArrowheads="1"/>
          </p:cNvSpPr>
          <p:nvPr>
            <p:ph type="title"/>
          </p:nvPr>
        </p:nvSpPr>
        <p:spPr>
          <a:xfrm>
            <a:off x="971550" y="349250"/>
            <a:ext cx="7620000" cy="1223963"/>
          </a:xfrm>
        </p:spPr>
        <p:txBody>
          <a:bodyPr/>
          <a:lstStyle/>
          <a:p>
            <a:pPr eaLnBrk="1" hangingPunct="1"/>
            <a:r>
              <a:rPr lang="en-GB" altLang="en-US" sz="4000" b="1">
                <a:solidFill>
                  <a:srgbClr val="0070C0"/>
                </a:solidFill>
                <a:latin typeface="Segoe UI" panose="020B0502040204020203" pitchFamily="34" charset="0"/>
              </a:rPr>
              <a:t>Trips, visits and enrichment</a:t>
            </a:r>
          </a:p>
        </p:txBody>
      </p:sp>
      <p:sp>
        <p:nvSpPr>
          <p:cNvPr id="18435" name="Rectangle 3">
            <a:extLst>
              <a:ext uri="{FF2B5EF4-FFF2-40B4-BE49-F238E27FC236}">
                <a16:creationId xmlns:a16="http://schemas.microsoft.com/office/drawing/2014/main" id="{BA4EF2EC-7F7A-5AA6-B1FA-96AABFBC6A46}"/>
              </a:ext>
            </a:extLst>
          </p:cNvPr>
          <p:cNvSpPr>
            <a:spLocks noGrp="1" noChangeArrowheads="1"/>
          </p:cNvSpPr>
          <p:nvPr>
            <p:ph type="body" idx="1"/>
          </p:nvPr>
        </p:nvSpPr>
        <p:spPr>
          <a:xfrm>
            <a:off x="1116013" y="1573213"/>
            <a:ext cx="7620000" cy="5284787"/>
          </a:xfrm>
        </p:spPr>
        <p:txBody>
          <a:bodyPr/>
          <a:lstStyle/>
          <a:p>
            <a:pPr eaLnBrk="1" hangingPunct="1"/>
            <a:endParaRPr lang="en-GB" altLang="en-US" sz="2400">
              <a:latin typeface="Tempus Sans ITC" panose="04020404030007020202" pitchFamily="82" charset="0"/>
            </a:endParaRPr>
          </a:p>
          <a:p>
            <a:pPr eaLnBrk="1" hangingPunct="1">
              <a:buFontTx/>
              <a:buNone/>
            </a:pPr>
            <a:r>
              <a:rPr lang="en-GB" altLang="en-US" sz="2400">
                <a:solidFill>
                  <a:srgbClr val="0070C0"/>
                </a:solidFill>
                <a:latin typeface="Segoe UI Light" panose="020B0502040204020203" pitchFamily="34" charset="0"/>
                <a:cs typeface="Segoe UI Light" panose="020B0502040204020203" pitchFamily="34" charset="0"/>
              </a:rPr>
              <a:t>Upcoming events this Year (to be confirmed):</a:t>
            </a:r>
          </a:p>
          <a:p>
            <a:pPr eaLnBrk="1" hangingPunct="1"/>
            <a:r>
              <a:rPr lang="en-GB" altLang="en-US" sz="2400">
                <a:solidFill>
                  <a:srgbClr val="0070C0"/>
                </a:solidFill>
                <a:latin typeface="Segoe UI Light" panose="020B0502040204020203" pitchFamily="34" charset="0"/>
                <a:cs typeface="Segoe UI Light" panose="020B0502040204020203" pitchFamily="34" charset="0"/>
              </a:rPr>
              <a:t>Autumn Term – Stone Age visitor to school</a:t>
            </a:r>
          </a:p>
          <a:p>
            <a:pPr eaLnBrk="1" hangingPunct="1"/>
            <a:r>
              <a:rPr lang="en-GB" altLang="en-US" sz="2400">
                <a:solidFill>
                  <a:srgbClr val="0070C0"/>
                </a:solidFill>
                <a:latin typeface="Segoe UI Light" panose="020B0502040204020203" pitchFamily="34" charset="0"/>
                <a:cs typeface="Segoe UI Light" panose="020B0502040204020203" pitchFamily="34" charset="0"/>
              </a:rPr>
              <a:t>Spring Term - local supermarket</a:t>
            </a:r>
          </a:p>
          <a:p>
            <a:pPr eaLnBrk="1" hangingPunct="1"/>
            <a:r>
              <a:rPr lang="en-GB" altLang="en-US" sz="2400">
                <a:solidFill>
                  <a:srgbClr val="0070C0"/>
                </a:solidFill>
                <a:latin typeface="Segoe UI Light" panose="020B0502040204020203" pitchFamily="34" charset="0"/>
                <a:cs typeface="Segoe UI Light" panose="020B0502040204020203" pitchFamily="34" charset="0"/>
              </a:rPr>
              <a:t>Summer Term – Ufton Court - Romans</a:t>
            </a:r>
          </a:p>
          <a:p>
            <a:pPr eaLnBrk="1" hangingPunct="1">
              <a:buFontTx/>
              <a:buNone/>
            </a:pPr>
            <a:endParaRPr lang="en-GB" altLang="en-US" sz="2400">
              <a:solidFill>
                <a:srgbClr val="0070C0"/>
              </a:solidFill>
              <a:latin typeface="Segoe UI Light" panose="020B0502040204020203" pitchFamily="34" charset="0"/>
              <a:cs typeface="Segoe UI Light" panose="020B0502040204020203" pitchFamily="34" charset="0"/>
            </a:endParaRPr>
          </a:p>
          <a:p>
            <a:pPr eaLnBrk="1" hangingPunct="1">
              <a:buFontTx/>
              <a:buNone/>
            </a:pPr>
            <a:endParaRPr lang="en-GB" altLang="en-US" sz="2400">
              <a:solidFill>
                <a:srgbClr val="0070C0"/>
              </a:solidFill>
              <a:latin typeface="Segoe UI Light" panose="020B0502040204020203" pitchFamily="34" charset="0"/>
              <a:cs typeface="Segoe UI Light" panose="020B0502040204020203"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3974AF-A274-4B3E-9C12-8CC855CFA0B2}"/>
              </a:ext>
            </a:extLst>
          </p:cNvPr>
          <p:cNvSpPr txBox="1"/>
          <p:nvPr/>
        </p:nvSpPr>
        <p:spPr>
          <a:xfrm>
            <a:off x="1278075" y="548680"/>
            <a:ext cx="4567136" cy="3508653"/>
          </a:xfrm>
          <a:prstGeom prst="rect">
            <a:avLst/>
          </a:prstGeom>
          <a:noFill/>
        </p:spPr>
        <p:txBody>
          <a:bodyPr wrap="square" rtlCol="0">
            <a:spAutoFit/>
          </a:bodyPr>
          <a:lstStyle/>
          <a:p>
            <a:r>
              <a:rPr lang="en-GB" sz="3300" b="1"/>
              <a:t>Attendance    </a:t>
            </a:r>
          </a:p>
          <a:p>
            <a:endParaRPr lang="en-GB" sz="3300" b="1"/>
          </a:p>
          <a:p>
            <a:endParaRPr lang="en-GB" sz="3300" b="1"/>
          </a:p>
          <a:p>
            <a:endParaRPr lang="en-GB" sz="3300" b="1"/>
          </a:p>
          <a:p>
            <a:endParaRPr lang="en-GB" sz="3300" b="1"/>
          </a:p>
          <a:p>
            <a:endParaRPr lang="en-GB" sz="2100" b="1"/>
          </a:p>
          <a:p>
            <a:r>
              <a:rPr lang="en-GB" sz="1800"/>
              <a:t> </a:t>
            </a:r>
          </a:p>
          <a:p>
            <a:endParaRPr lang="en-GB" sz="1800"/>
          </a:p>
        </p:txBody>
      </p:sp>
      <p:sp>
        <p:nvSpPr>
          <p:cNvPr id="3" name="TextBox 2">
            <a:extLst>
              <a:ext uri="{FF2B5EF4-FFF2-40B4-BE49-F238E27FC236}">
                <a16:creationId xmlns:a16="http://schemas.microsoft.com/office/drawing/2014/main" id="{8EDC2B55-7C28-4E3A-AB0A-8885E29C01BD}"/>
              </a:ext>
            </a:extLst>
          </p:cNvPr>
          <p:cNvSpPr txBox="1"/>
          <p:nvPr/>
        </p:nvSpPr>
        <p:spPr>
          <a:xfrm>
            <a:off x="1475656" y="1700808"/>
            <a:ext cx="6368819" cy="5909310"/>
          </a:xfrm>
          <a:prstGeom prst="rect">
            <a:avLst/>
          </a:prstGeom>
          <a:noFill/>
        </p:spPr>
        <p:txBody>
          <a:bodyPr wrap="square" rtlCol="0">
            <a:spAutoFit/>
          </a:bodyPr>
          <a:lstStyle/>
          <a:p>
            <a:r>
              <a:rPr lang="en-GB" sz="1800"/>
              <a:t>With your continued support we have increased our attendance to </a:t>
            </a:r>
            <a:r>
              <a:rPr lang="en-GB" sz="1800" b="1"/>
              <a:t>92.9%</a:t>
            </a:r>
            <a:r>
              <a:rPr lang="en-GB" sz="1800"/>
              <a:t> ( 2% increase). Although this is a step in the right direction we are still not at the government target of </a:t>
            </a:r>
            <a:r>
              <a:rPr lang="en-GB" sz="1800" b="1"/>
              <a:t>95%</a:t>
            </a:r>
            <a:r>
              <a:rPr lang="en-GB" sz="1800"/>
              <a:t>.</a:t>
            </a:r>
          </a:p>
          <a:p>
            <a:endParaRPr lang="en-GB" sz="1800"/>
          </a:p>
          <a:p>
            <a:r>
              <a:rPr lang="en-GB" sz="1800"/>
              <a:t>We know that there is a direct link between attendance and progress and ask for your continued support in ensuring your child is in school each day .</a:t>
            </a:r>
          </a:p>
          <a:p>
            <a:endParaRPr lang="en-GB" sz="1800"/>
          </a:p>
          <a:p>
            <a:r>
              <a:rPr lang="en-GB" sz="1800"/>
              <a:t>There have been updates to the government policy in August 2024 for consecutive absences of 10 or more sessions ( generally 5 days) where the fine has now increased to £80 per parent , per child. </a:t>
            </a:r>
          </a:p>
          <a:p>
            <a:endParaRPr lang="en-GB" sz="1800"/>
          </a:p>
          <a:p>
            <a:r>
              <a:rPr lang="en-GB" sz="1800"/>
              <a:t>Please do come and talk to us if we can support in with any issues related to your child’s  attendance. </a:t>
            </a:r>
          </a:p>
          <a:p>
            <a:endParaRPr lang="en-GB" sz="1800"/>
          </a:p>
          <a:p>
            <a:endParaRPr lang="en-GB" sz="1800"/>
          </a:p>
          <a:p>
            <a:endParaRPr lang="en-GB" sz="1800"/>
          </a:p>
          <a:p>
            <a:endParaRPr lang="en-GB" sz="1800"/>
          </a:p>
          <a:p>
            <a:endParaRPr lang="en-GB" sz="1800"/>
          </a:p>
          <a:p>
            <a:endParaRPr lang="en-GB" sz="1800"/>
          </a:p>
          <a:p>
            <a:endParaRPr lang="en-GB" sz="1800"/>
          </a:p>
        </p:txBody>
      </p:sp>
    </p:spTree>
    <p:extLst>
      <p:ext uri="{BB962C8B-B14F-4D97-AF65-F5344CB8AC3E}">
        <p14:creationId xmlns:p14="http://schemas.microsoft.com/office/powerpoint/2010/main" val="25350617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C50C2FA4-1C1E-C3D5-5AAE-58BB7DCA9D77}"/>
              </a:ext>
            </a:extLst>
          </p:cNvPr>
          <p:cNvSpPr>
            <a:spLocks noChangeArrowheads="1"/>
          </p:cNvSpPr>
          <p:nvPr/>
        </p:nvSpPr>
        <p:spPr bwMode="auto">
          <a:xfrm>
            <a:off x="1570038" y="242888"/>
            <a:ext cx="56705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GB" altLang="en-US" sz="2800" b="1">
                <a:solidFill>
                  <a:srgbClr val="0070C0"/>
                </a:solidFill>
                <a:latin typeface="Segoe UI" panose="020B0502040204020203" pitchFamily="34" charset="0"/>
              </a:rPr>
              <a:t>Attendance and medical matters</a:t>
            </a:r>
          </a:p>
        </p:txBody>
      </p:sp>
      <p:sp>
        <p:nvSpPr>
          <p:cNvPr id="20483" name="Rectangle 3">
            <a:extLst>
              <a:ext uri="{FF2B5EF4-FFF2-40B4-BE49-F238E27FC236}">
                <a16:creationId xmlns:a16="http://schemas.microsoft.com/office/drawing/2014/main" id="{54175B4E-3F89-B538-F565-64AE5949EDFA}"/>
              </a:ext>
            </a:extLst>
          </p:cNvPr>
          <p:cNvSpPr>
            <a:spLocks noChangeArrowheads="1"/>
          </p:cNvSpPr>
          <p:nvPr/>
        </p:nvSpPr>
        <p:spPr bwMode="auto">
          <a:xfrm>
            <a:off x="1143000" y="849313"/>
            <a:ext cx="7532688" cy="518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90000"/>
              </a:lnSpc>
              <a:spcBef>
                <a:spcPct val="0"/>
              </a:spcBef>
              <a:buFontTx/>
              <a:buNone/>
            </a:pPr>
            <a:r>
              <a:rPr lang="en-GB" altLang="en-US" sz="1600" b="1">
                <a:latin typeface="Segoe UI" panose="020B0502040204020203" pitchFamily="34" charset="0"/>
              </a:rPr>
              <a:t>It is important that your child attends school every day</a:t>
            </a:r>
          </a:p>
          <a:p>
            <a:pPr eaLnBrk="1" hangingPunct="1">
              <a:lnSpc>
                <a:spcPct val="90000"/>
              </a:lnSpc>
              <a:spcBef>
                <a:spcPct val="0"/>
              </a:spcBef>
              <a:buFontTx/>
              <a:buNone/>
            </a:pPr>
            <a:endParaRPr lang="en-GB" altLang="en-US" sz="1600">
              <a:latin typeface="Segoe UI" panose="020B0502040204020203" pitchFamily="34" charset="0"/>
            </a:endParaRPr>
          </a:p>
          <a:p>
            <a:pPr eaLnBrk="1" hangingPunct="1">
              <a:lnSpc>
                <a:spcPct val="90000"/>
              </a:lnSpc>
              <a:spcBef>
                <a:spcPct val="0"/>
              </a:spcBef>
            </a:pPr>
            <a:r>
              <a:rPr lang="en-GB" altLang="en-US" sz="1600">
                <a:latin typeface="Segoe UI" panose="020B0502040204020203" pitchFamily="34" charset="0"/>
              </a:rPr>
              <a:t>Any sickness and/or diarrhoea, must be followed by 48 hours absence.</a:t>
            </a:r>
          </a:p>
          <a:p>
            <a:pPr eaLnBrk="1" hangingPunct="1">
              <a:lnSpc>
                <a:spcPct val="90000"/>
              </a:lnSpc>
              <a:spcBef>
                <a:spcPct val="0"/>
              </a:spcBef>
            </a:pPr>
            <a:endParaRPr lang="en-GB" altLang="en-US" sz="1600">
              <a:latin typeface="Segoe UI" panose="020B0502040204020203" pitchFamily="34" charset="0"/>
            </a:endParaRPr>
          </a:p>
          <a:p>
            <a:pPr eaLnBrk="1" hangingPunct="1">
              <a:lnSpc>
                <a:spcPct val="90000"/>
              </a:lnSpc>
              <a:spcBef>
                <a:spcPct val="0"/>
              </a:spcBef>
            </a:pPr>
            <a:r>
              <a:rPr lang="en-GB" altLang="en-US" sz="1600">
                <a:latin typeface="Segoe UI" panose="020B0502040204020203" pitchFamily="34" charset="0"/>
              </a:rPr>
              <a:t>Any absence requires an email to the office or telephone call explaining why.</a:t>
            </a:r>
          </a:p>
          <a:p>
            <a:pPr eaLnBrk="1" hangingPunct="1">
              <a:lnSpc>
                <a:spcPct val="90000"/>
              </a:lnSpc>
              <a:spcBef>
                <a:spcPct val="0"/>
              </a:spcBef>
              <a:buFontTx/>
              <a:buNone/>
            </a:pPr>
            <a:endParaRPr lang="en-GB" altLang="en-US" sz="1600">
              <a:latin typeface="Segoe UI" panose="020B0502040204020203" pitchFamily="34" charset="0"/>
            </a:endParaRPr>
          </a:p>
          <a:p>
            <a:pPr eaLnBrk="1" hangingPunct="1">
              <a:lnSpc>
                <a:spcPct val="90000"/>
              </a:lnSpc>
              <a:spcBef>
                <a:spcPct val="0"/>
              </a:spcBef>
            </a:pPr>
            <a:r>
              <a:rPr lang="en-GB" altLang="en-US" sz="1600">
                <a:latin typeface="Segoe UI" panose="020B0502040204020203" pitchFamily="34" charset="0"/>
              </a:rPr>
              <a:t>Head lice are common! Please check regularly and treat as recommended.</a:t>
            </a:r>
          </a:p>
          <a:p>
            <a:pPr eaLnBrk="1" hangingPunct="1">
              <a:lnSpc>
                <a:spcPct val="90000"/>
              </a:lnSpc>
              <a:spcBef>
                <a:spcPct val="0"/>
              </a:spcBef>
            </a:pPr>
            <a:endParaRPr lang="en-GB" altLang="en-US" sz="1600">
              <a:latin typeface="Segoe UI" panose="020B0502040204020203" pitchFamily="34" charset="0"/>
            </a:endParaRPr>
          </a:p>
          <a:p>
            <a:pPr eaLnBrk="1" hangingPunct="1">
              <a:lnSpc>
                <a:spcPct val="90000"/>
              </a:lnSpc>
              <a:spcBef>
                <a:spcPct val="0"/>
              </a:spcBef>
            </a:pPr>
            <a:r>
              <a:rPr lang="en-GB" altLang="en-US" sz="1600">
                <a:latin typeface="Segoe UI" panose="020B0502040204020203" pitchFamily="34" charset="0"/>
              </a:rPr>
              <a:t>Any medicines can only be administered by prior arrangement. Forms are      available from the school office</a:t>
            </a:r>
            <a:endParaRPr lang="en-GB" altLang="en-US" sz="2400">
              <a:latin typeface="Comic Sans MS" panose="030F0702030302020204" pitchFamily="66" charset="0"/>
            </a:endParaRPr>
          </a:p>
          <a:p>
            <a:pPr eaLnBrk="1" hangingPunct="1">
              <a:lnSpc>
                <a:spcPct val="90000"/>
              </a:lnSpc>
              <a:spcBef>
                <a:spcPct val="0"/>
              </a:spcBef>
            </a:pPr>
            <a:endParaRPr lang="en-GB" altLang="en-US" sz="2400">
              <a:latin typeface="Comic Sans MS" panose="030F0702030302020204" pitchFamily="66" charset="0"/>
            </a:endParaRPr>
          </a:p>
          <a:p>
            <a:pPr eaLnBrk="1" hangingPunct="1">
              <a:lnSpc>
                <a:spcPct val="90000"/>
              </a:lnSpc>
              <a:spcBef>
                <a:spcPct val="0"/>
              </a:spcBef>
            </a:pPr>
            <a:endParaRPr lang="en-GB" altLang="en-US" sz="2400">
              <a:latin typeface="Comic Sans MS" panose="030F0702030302020204" pitchFamily="66" charset="0"/>
            </a:endParaRPr>
          </a:p>
          <a:p>
            <a:pPr eaLnBrk="1" hangingPunct="1">
              <a:lnSpc>
                <a:spcPct val="90000"/>
              </a:lnSpc>
              <a:spcBef>
                <a:spcPct val="0"/>
              </a:spcBef>
              <a:buFontTx/>
              <a:buNone/>
            </a:pPr>
            <a:endParaRPr lang="en-GB" altLang="en-US" sz="2400">
              <a:latin typeface="Comic Sans MS" panose="030F0702030302020204" pitchFamily="66" charset="0"/>
            </a:endParaRPr>
          </a:p>
          <a:p>
            <a:pPr eaLnBrk="1" hangingPunct="1">
              <a:lnSpc>
                <a:spcPct val="90000"/>
              </a:lnSpc>
              <a:spcBef>
                <a:spcPct val="0"/>
              </a:spcBef>
              <a:buFontTx/>
              <a:buNone/>
            </a:pPr>
            <a:endParaRPr lang="en-GB" altLang="en-US" sz="1600">
              <a:latin typeface="Segoe UI" panose="020B0502040204020203" pitchFamily="34" charset="0"/>
            </a:endParaRPr>
          </a:p>
          <a:p>
            <a:pPr eaLnBrk="1" hangingPunct="1">
              <a:lnSpc>
                <a:spcPct val="90000"/>
              </a:lnSpc>
              <a:spcBef>
                <a:spcPct val="0"/>
              </a:spcBef>
              <a:buFontTx/>
              <a:buNone/>
            </a:pPr>
            <a:r>
              <a:rPr lang="en-GB" altLang="en-US" sz="1600">
                <a:latin typeface="Segoe UI" panose="020B0502040204020203" pitchFamily="34" charset="0"/>
              </a:rPr>
              <a:t>If your child receives first aid from school, you will receive a note explaining how this occurred and what treatment was administered. You may receive a call or text depending on the severity of the accident or injury. All year groups in school have a number of named first aiders who will deal with injuries in the first instance. </a:t>
            </a:r>
          </a:p>
          <a:p>
            <a:pPr eaLnBrk="1" hangingPunct="1">
              <a:lnSpc>
                <a:spcPct val="90000"/>
              </a:lnSpc>
              <a:spcBef>
                <a:spcPct val="0"/>
              </a:spcBef>
            </a:pPr>
            <a:endParaRPr lang="en-GB" altLang="en-US" sz="2400">
              <a:latin typeface="Comic Sans MS" panose="030F0702030302020204" pitchFamily="66" charset="0"/>
            </a:endParaRPr>
          </a:p>
          <a:p>
            <a:pPr algn="ctr" eaLnBrk="1" hangingPunct="1">
              <a:lnSpc>
                <a:spcPct val="90000"/>
              </a:lnSpc>
              <a:spcBef>
                <a:spcPct val="0"/>
              </a:spcBef>
              <a:buFontTx/>
              <a:buNone/>
            </a:pPr>
            <a:r>
              <a:rPr lang="en-GB" altLang="en-US" sz="1600">
                <a:latin typeface="Segoe UI" panose="020B0502040204020203" pitchFamily="34" charset="0"/>
              </a:rPr>
              <a:t>Children must not have any medication in their personal belongings. School must be made aware of any medication a child needs</a:t>
            </a:r>
          </a:p>
        </p:txBody>
      </p:sp>
      <p:pic>
        <p:nvPicPr>
          <p:cNvPr id="4" name="Picture 3">
            <a:extLst>
              <a:ext uri="{FF2B5EF4-FFF2-40B4-BE49-F238E27FC236}">
                <a16:creationId xmlns:a16="http://schemas.microsoft.com/office/drawing/2014/main" id="{F73462DF-01F9-496A-A830-49B982FB2A98}"/>
              </a:ext>
            </a:extLst>
          </p:cNvPr>
          <p:cNvPicPr/>
          <p:nvPr/>
        </p:nvPicPr>
        <p:blipFill>
          <a:blip r:embed="rId3"/>
          <a:stretch>
            <a:fillRect/>
          </a:stretch>
        </p:blipFill>
        <p:spPr>
          <a:xfrm>
            <a:off x="7667625" y="334963"/>
            <a:ext cx="1008063" cy="8318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Rectangle 1">
            <a:extLst>
              <a:ext uri="{FF2B5EF4-FFF2-40B4-BE49-F238E27FC236}">
                <a16:creationId xmlns:a16="http://schemas.microsoft.com/office/drawing/2014/main" id="{67AD0B22-54CF-44E2-90DA-B35D6ABD020C}"/>
              </a:ext>
            </a:extLst>
          </p:cNvPr>
          <p:cNvSpPr/>
          <p:nvPr/>
        </p:nvSpPr>
        <p:spPr>
          <a:xfrm>
            <a:off x="1096963" y="3284538"/>
            <a:ext cx="7462837" cy="831850"/>
          </a:xfrm>
          <a:prstGeom prst="rect">
            <a:avLst/>
          </a:prstGeom>
        </p:spPr>
        <p:txBody>
          <a:bodyPr>
            <a:spAutoFit/>
          </a:bodyPr>
          <a:lstStyle/>
          <a:p>
            <a:pPr algn="ctr">
              <a:defRPr/>
            </a:pPr>
            <a:r>
              <a:rPr lang="en-GB" b="1" cap="all">
                <a:solidFill>
                  <a:srgbClr val="283DA6"/>
                </a:solidFill>
                <a:latin typeface="Nunito"/>
              </a:rPr>
              <a:t>TELEPHONE</a:t>
            </a:r>
            <a:r>
              <a:rPr lang="en-GB">
                <a:solidFill>
                  <a:srgbClr val="444444"/>
                </a:solidFill>
                <a:latin typeface="Nunito"/>
              </a:rPr>
              <a:t>0118 937 5566</a:t>
            </a:r>
          </a:p>
          <a:p>
            <a:pPr algn="ctr">
              <a:defRPr/>
            </a:pPr>
            <a:r>
              <a:rPr lang="en-GB" b="1" cap="all">
                <a:solidFill>
                  <a:srgbClr val="283DA6"/>
                </a:solidFill>
                <a:latin typeface="Nunito"/>
              </a:rPr>
              <a:t>EMAIL</a:t>
            </a:r>
            <a:r>
              <a:rPr lang="en-GB">
                <a:solidFill>
                  <a:srgbClr val="444444"/>
                </a:solidFill>
                <a:latin typeface="Nunito"/>
                <a:hlinkClick r:id="rId4"/>
              </a:rPr>
              <a:t>office@whitleypark.reading.sch.uk</a:t>
            </a:r>
            <a:endParaRPr lang="en-GB">
              <a:solidFill>
                <a:srgbClr val="444444"/>
              </a:solidFill>
              <a:latin typeface="Nunit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BAD5230F-4015-4445-9045-9463D744CB8B}"/>
              </a:ext>
            </a:extLst>
          </p:cNvPr>
          <p:cNvSpPr>
            <a:spLocks noGrp="1" noChangeArrowheads="1"/>
          </p:cNvSpPr>
          <p:nvPr>
            <p:ph type="title"/>
          </p:nvPr>
        </p:nvSpPr>
        <p:spPr>
          <a:xfrm>
            <a:off x="762000" y="-998538"/>
            <a:ext cx="7620000" cy="3384551"/>
          </a:xfrm>
        </p:spPr>
        <p:txBody>
          <a:bodyPr/>
          <a:lstStyle/>
          <a:p>
            <a:pPr marL="342900" indent="-342900" eaLnBrk="1" hangingPunct="1">
              <a:spcBef>
                <a:spcPct val="50000"/>
              </a:spcBef>
            </a:pPr>
            <a:r>
              <a:rPr lang="en-GB" altLang="en-US" sz="3600" b="1">
                <a:solidFill>
                  <a:srgbClr val="0070C0"/>
                </a:solidFill>
                <a:latin typeface="Segoe UI" panose="020B0502040204020203" pitchFamily="34" charset="0"/>
              </a:rPr>
              <a:t>Talk to Us</a:t>
            </a:r>
          </a:p>
        </p:txBody>
      </p:sp>
      <p:sp>
        <p:nvSpPr>
          <p:cNvPr id="19459" name="Rectangle 3">
            <a:extLst>
              <a:ext uri="{FF2B5EF4-FFF2-40B4-BE49-F238E27FC236}">
                <a16:creationId xmlns:a16="http://schemas.microsoft.com/office/drawing/2014/main" id="{F483ADEA-6360-4A92-B749-5D5A961D358D}"/>
              </a:ext>
            </a:extLst>
          </p:cNvPr>
          <p:cNvSpPr>
            <a:spLocks noGrp="1" noChangeArrowheads="1"/>
          </p:cNvSpPr>
          <p:nvPr>
            <p:ph type="body" idx="1"/>
          </p:nvPr>
        </p:nvSpPr>
        <p:spPr>
          <a:xfrm>
            <a:off x="1042988" y="908050"/>
            <a:ext cx="7620000" cy="5302250"/>
          </a:xfrm>
        </p:spPr>
        <p:txBody>
          <a:bodyPr/>
          <a:lstStyle/>
          <a:p>
            <a:pPr>
              <a:buFont typeface="Wingdings" panose="05000000000000000000" pitchFamily="2" charset="2"/>
              <a:buChar char="Ø"/>
              <a:defRPr/>
            </a:pPr>
            <a:r>
              <a:rPr lang="en-GB" sz="2000">
                <a:latin typeface="Segoe UI" panose="020B0502040204020203" pitchFamily="34" charset="0"/>
                <a:cs typeface="Segoe UI Light" panose="020B0502040204020203" pitchFamily="34" charset="0"/>
              </a:rPr>
              <a:t>We look forward to working in partnership with you in Year 3</a:t>
            </a:r>
          </a:p>
          <a:p>
            <a:pPr>
              <a:buFont typeface="Wingdings" panose="05000000000000000000" pitchFamily="2" charset="2"/>
              <a:buChar char="Ø"/>
              <a:defRPr/>
            </a:pPr>
            <a:r>
              <a:rPr lang="en-GB" sz="2000">
                <a:latin typeface="Segoe UI" panose="020B0502040204020203" pitchFamily="34" charset="0"/>
                <a:cs typeface="Segoe UI Light" panose="020B0502040204020203" pitchFamily="34" charset="0"/>
              </a:rPr>
              <a:t>We welcome open, honest communication with you and our door is always open. Please be mindful that we generally have </a:t>
            </a:r>
          </a:p>
          <a:p>
            <a:pPr marL="0" indent="0">
              <a:buFontTx/>
              <a:buNone/>
              <a:defRPr/>
            </a:pPr>
            <a:r>
              <a:rPr lang="en-GB" sz="2000">
                <a:latin typeface="Segoe UI" panose="020B0502040204020203" pitchFamily="34" charset="0"/>
                <a:cs typeface="Segoe UI Light" panose="020B0502040204020203" pitchFamily="34" charset="0"/>
              </a:rPr>
              <a:t>more time at the end of the school day as we are very busy in the</a:t>
            </a:r>
          </a:p>
          <a:p>
            <a:pPr marL="0" indent="0">
              <a:buFontTx/>
              <a:buNone/>
              <a:defRPr/>
            </a:pPr>
            <a:r>
              <a:rPr lang="en-GB" sz="2000">
                <a:latin typeface="Segoe UI" panose="020B0502040204020203" pitchFamily="34" charset="0"/>
                <a:cs typeface="Segoe UI Light" panose="020B0502040204020203" pitchFamily="34" charset="0"/>
              </a:rPr>
              <a:t>mornings making sure that your children are transitioning happily into school</a:t>
            </a:r>
          </a:p>
          <a:p>
            <a:pPr marL="0" indent="0" eaLnBrk="1" hangingPunct="1">
              <a:buFontTx/>
              <a:buNone/>
              <a:defRPr/>
            </a:pPr>
            <a:endParaRPr lang="en-GB" altLang="en-US" sz="2400">
              <a:latin typeface="Segoe UI" panose="020B0502040204020203" pitchFamily="34" charset="0"/>
            </a:endParaRPr>
          </a:p>
          <a:p>
            <a:pPr eaLnBrk="1" hangingPunct="1">
              <a:buFont typeface="Wingdings" panose="05000000000000000000" pitchFamily="2" charset="2"/>
              <a:buChar char="Ø"/>
              <a:defRPr/>
            </a:pPr>
            <a:r>
              <a:rPr lang="en-GB" altLang="en-US" sz="2000">
                <a:latin typeface="Segoe UI"/>
                <a:cs typeface="Segoe UI"/>
              </a:rPr>
              <a:t>If you have any concerns, queries or anything you would like us to be aware of then please email the office or speak to teaching staff at the end of the school day. </a:t>
            </a:r>
            <a:endParaRPr lang="en-GB" altLang="en-US" sz="2000">
              <a:solidFill>
                <a:srgbClr val="000000"/>
              </a:solidFill>
              <a:latin typeface="Segoe UI" panose="020B0502040204020203" pitchFamily="34" charset="0"/>
              <a:cs typeface="Segoe UI"/>
            </a:endParaRPr>
          </a:p>
        </p:txBody>
      </p:sp>
      <p:sp>
        <p:nvSpPr>
          <p:cNvPr id="4" name="Rectangle 5">
            <a:extLst>
              <a:ext uri="{FF2B5EF4-FFF2-40B4-BE49-F238E27FC236}">
                <a16:creationId xmlns:a16="http://schemas.microsoft.com/office/drawing/2014/main" id="{794579A9-E87E-42F0-848C-ED2B67101E84}"/>
              </a:ext>
            </a:extLst>
          </p:cNvPr>
          <p:cNvSpPr>
            <a:spLocks noChangeArrowheads="1"/>
          </p:cNvSpPr>
          <p:nvPr/>
        </p:nvSpPr>
        <p:spPr bwMode="auto">
          <a:xfrm>
            <a:off x="1042988" y="2636838"/>
            <a:ext cx="7850187" cy="1077912"/>
          </a:xfrm>
          <a:prstGeom prst="rect">
            <a:avLst/>
          </a:prstGeom>
          <a:noFill/>
          <a:ln w="9525">
            <a:noFill/>
            <a:miter lim="800000"/>
            <a:headEnd/>
            <a:tailEnd/>
          </a:ln>
        </p:spPr>
        <p:txBody>
          <a:bodyPr>
            <a:spAutoFit/>
          </a:bodyPr>
          <a:lstStyle/>
          <a:p>
            <a:pPr marL="342900" indent="-342900" eaLnBrk="1" hangingPunct="1">
              <a:buFontTx/>
              <a:buAutoNum type="arabicPlain" startAt="3"/>
              <a:defRPr/>
            </a:pPr>
            <a:endParaRPr lang="en-GB" sz="3200">
              <a:latin typeface="Comic Sans MS" pitchFamily="66" charset="0"/>
              <a:cs typeface="+mn-cs"/>
            </a:endParaRPr>
          </a:p>
          <a:p>
            <a:pPr marL="342900" indent="-342900" eaLnBrk="1" hangingPunct="1">
              <a:defRPr/>
            </a:pPr>
            <a:r>
              <a:rPr lang="en-GB" sz="3200">
                <a:latin typeface="Comic Sans MS" pitchFamily="66" charset="0"/>
                <a:cs typeface="+mn-cs"/>
              </a:rPr>
              <a:t>		</a:t>
            </a:r>
          </a:p>
        </p:txBody>
      </p:sp>
      <p:pic>
        <p:nvPicPr>
          <p:cNvPr id="5" name="Picture 4" descr="Related image">
            <a:extLst>
              <a:ext uri="{FF2B5EF4-FFF2-40B4-BE49-F238E27FC236}">
                <a16:creationId xmlns:a16="http://schemas.microsoft.com/office/drawing/2014/main" id="{7391D2A0-97FA-402A-B2FB-8D54BA7B7DBC}"/>
              </a:ext>
            </a:extLst>
          </p:cNvPr>
          <p:cNvPicPr/>
          <p:nvPr/>
        </p:nvPicPr>
        <p:blipFill>
          <a:blip r:embed="rId3"/>
          <a:srcRect/>
          <a:stretch>
            <a:fillRect/>
          </a:stretch>
        </p:blipFill>
        <p:spPr bwMode="auto">
          <a:xfrm>
            <a:off x="4067175" y="5084763"/>
            <a:ext cx="1512888" cy="1295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theme/theme1.xml><?xml version="1.0" encoding="utf-8"?>
<a:theme xmlns:a="http://schemas.openxmlformats.org/drawingml/2006/main" name="Notebook">
  <a:themeElements>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fontScheme name="Noteboo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Notebook 1">
        <a:dk1>
          <a:srgbClr val="000000"/>
        </a:dk1>
        <a:lt1>
          <a:srgbClr val="FEFDE3"/>
        </a:lt1>
        <a:dk2>
          <a:srgbClr val="221304"/>
        </a:dk2>
        <a:lt2>
          <a:srgbClr val="CBBD83"/>
        </a:lt2>
        <a:accent1>
          <a:srgbClr val="A1BD69"/>
        </a:accent1>
        <a:accent2>
          <a:srgbClr val="3694B6"/>
        </a:accent2>
        <a:accent3>
          <a:srgbClr val="FEFEE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2">
        <a:dk1>
          <a:srgbClr val="000000"/>
        </a:dk1>
        <a:lt1>
          <a:srgbClr val="FFFFFF"/>
        </a:lt1>
        <a:dk2>
          <a:srgbClr val="221304"/>
        </a:dk2>
        <a:lt2>
          <a:srgbClr val="CBBD83"/>
        </a:lt2>
        <a:accent1>
          <a:srgbClr val="A1BD69"/>
        </a:accent1>
        <a:accent2>
          <a:srgbClr val="3694B6"/>
        </a:accent2>
        <a:accent3>
          <a:srgbClr val="FFFFFF"/>
        </a:accent3>
        <a:accent4>
          <a:srgbClr val="000000"/>
        </a:accent4>
        <a:accent5>
          <a:srgbClr val="CDDBB9"/>
        </a:accent5>
        <a:accent6>
          <a:srgbClr val="3086A5"/>
        </a:accent6>
        <a:hlink>
          <a:srgbClr val="660066"/>
        </a:hlink>
        <a:folHlink>
          <a:srgbClr val="666699"/>
        </a:folHlink>
      </a:clrScheme>
      <a:clrMap bg1="lt1" tx1="dk1" bg2="lt2" tx2="dk2" accent1="accent1" accent2="accent2" accent3="accent3" accent4="accent4" accent5="accent5" accent6="accent6" hlink="hlink" folHlink="folHlink"/>
    </a:extraClrScheme>
    <a:extraClrScheme>
      <a:clrScheme name="Notebook 3">
        <a:dk1>
          <a:srgbClr val="000000"/>
        </a:dk1>
        <a:lt1>
          <a:srgbClr val="FFFFFF"/>
        </a:lt1>
        <a:dk2>
          <a:srgbClr val="000000"/>
        </a:dk2>
        <a:lt2>
          <a:srgbClr val="DDDDDD"/>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77777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LongProperties xmlns="http://schemas.microsoft.com/office/2006/metadata/long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FDFA8E0851CEE4DBFC0B4B385CA351E" ma:contentTypeVersion="16" ma:contentTypeDescription="Create a new document." ma:contentTypeScope="" ma:versionID="15edcf215e6691b457927b74de357e74">
  <xsd:schema xmlns:xsd="http://www.w3.org/2001/XMLSchema" xmlns:xs="http://www.w3.org/2001/XMLSchema" xmlns:p="http://schemas.microsoft.com/office/2006/metadata/properties" xmlns:ns2="0a93374e-517e-4c5c-8e97-279543d62432" xmlns:ns3="679299e7-ea6f-4932-bc0f-1f3a09226ed0" targetNamespace="http://schemas.microsoft.com/office/2006/metadata/properties" ma:root="true" ma:fieldsID="3b31bbb9a20733c382b736db51349f5d" ns2:_="" ns3:_="">
    <xsd:import namespace="0a93374e-517e-4c5c-8e97-279543d62432"/>
    <xsd:import namespace="679299e7-ea6f-4932-bc0f-1f3a09226ed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93374e-517e-4c5c-8e97-279543d624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b495d483-5f12-4367-9f5d-adb7a102443c"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9299e7-ea6f-4932-bc0f-1f3a09226ed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9bd3d100-0d60-4503-bcdc-d83ee8a1fa3e}" ma:internalName="TaxCatchAll" ma:showField="CatchAllData" ma:web="679299e7-ea6f-4932-bc0f-1f3a09226ed0">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0a93374e-517e-4c5c-8e97-279543d62432">
      <Terms xmlns="http://schemas.microsoft.com/office/infopath/2007/PartnerControls"/>
    </lcf76f155ced4ddcb4097134ff3c332f>
    <TaxCatchAll xmlns="679299e7-ea6f-4932-bc0f-1f3a09226ed0" xsi:nil="true"/>
  </documentManagement>
</p:properties>
</file>

<file path=customXml/itemProps1.xml><?xml version="1.0" encoding="utf-8"?>
<ds:datastoreItem xmlns:ds="http://schemas.openxmlformats.org/officeDocument/2006/customXml" ds:itemID="{98FDFF0D-ABE9-4300-8DDE-BC1D673B2783}">
  <ds:schemaRefs>
    <ds:schemaRef ds:uri="http://schemas.microsoft.com/sharepoint/v3/contenttype/forms"/>
  </ds:schemaRefs>
</ds:datastoreItem>
</file>

<file path=customXml/itemProps2.xml><?xml version="1.0" encoding="utf-8"?>
<ds:datastoreItem xmlns:ds="http://schemas.openxmlformats.org/officeDocument/2006/customXml" ds:itemID="{26AF6D90-89BB-4BF9-BD0B-880CDBE5DBFC}">
  <ds:schemaRefs>
    <ds:schemaRef ds:uri="http://schemas.microsoft.com/office/2006/metadata/longProperties"/>
  </ds:schemaRefs>
</ds:datastoreItem>
</file>

<file path=customXml/itemProps3.xml><?xml version="1.0" encoding="utf-8"?>
<ds:datastoreItem xmlns:ds="http://schemas.openxmlformats.org/officeDocument/2006/customXml" ds:itemID="{06BD6882-B694-426B-949F-B97EDCD58C33}">
  <ds:schemaRefs>
    <ds:schemaRef ds:uri="0a93374e-517e-4c5c-8e97-279543d62432"/>
    <ds:schemaRef ds:uri="679299e7-ea6f-4932-bc0f-1f3a09226ed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9FEB3F5F-339F-44B1-9547-0D6DF50EE40A}">
  <ds:schemaRefs>
    <ds:schemaRef ds:uri="0a93374e-517e-4c5c-8e97-279543d62432"/>
    <ds:schemaRef ds:uri="679299e7-ea6f-4932-bc0f-1f3a09226ed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C:\Program Files\Microsoft Office\Templates\Presentation Designs\Notebook.pot</Template>
  <Application>Microsoft Office PowerPoint</Application>
  <PresentationFormat>On-screen Show (4:3)</PresentationFormat>
  <Slides>11</Slides>
  <Notes>5</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Notebook</vt:lpstr>
      <vt:lpstr>Welcome to Year 3</vt:lpstr>
      <vt:lpstr>What your child will need</vt:lpstr>
      <vt:lpstr>PowerPoint Presentation</vt:lpstr>
      <vt:lpstr>PowerPoint Presentation</vt:lpstr>
      <vt:lpstr>PowerPoint Presentation</vt:lpstr>
      <vt:lpstr>What we will learn about this year</vt:lpstr>
      <vt:lpstr>PowerPoint Presentation</vt:lpstr>
      <vt:lpstr>Trips, visits and enrichment</vt:lpstr>
      <vt:lpstr>PowerPoint Presentation</vt:lpstr>
      <vt:lpstr>PowerPoint Presentation</vt:lpstr>
      <vt:lpstr>Talk to Us</vt:lpstr>
    </vt:vector>
  </TitlesOfParts>
  <Company>Pavillion Communication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Foundation Stage</dc:title>
  <dc:creator>Gina</dc:creator>
  <cp:revision>1</cp:revision>
  <cp:lastPrinted>2021-06-08T09:23:34Z</cp:lastPrinted>
  <dcterms:created xsi:type="dcterms:W3CDTF">2005-06-06T15:11:20Z</dcterms:created>
  <dcterms:modified xsi:type="dcterms:W3CDTF">2025-09-15T11:00:06Z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413800.000000000</vt:lpwstr>
  </property>
  <property fmtid="{D5CDD505-2E9C-101B-9397-08002B2CF9AE}" pid="3" name="lcf76f155ced4ddcb4097134ff3c332f">
    <vt:lpwstr/>
  </property>
  <property fmtid="{D5CDD505-2E9C-101B-9397-08002B2CF9AE}" pid="4" name="TaxCatchAll">
    <vt:lpwstr/>
  </property>
  <property fmtid="{D5CDD505-2E9C-101B-9397-08002B2CF9AE}" pid="5" name="ContentTypeId">
    <vt:lpwstr>0x010100EFDFA8E0851CEE4DBFC0B4B385CA351E</vt:lpwstr>
  </property>
  <property fmtid="{D5CDD505-2E9C-101B-9397-08002B2CF9AE}" pid="6" name="MediaServiceImageTags">
    <vt:lpwstr/>
  </property>
</Properties>
</file>